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notesSlides/notesSlide1.xml" ContentType="application/vnd.openxmlformats-officedocument.presentationml.notesSlide+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notesSlides/notesSlide2.xml" ContentType="application/vnd.openxmlformats-officedocument.presentationml.notesSlide+xml"/>
  <Override PartName="/ppt/ink/ink27.xml" ContentType="application/inkml+xml"/>
  <Override PartName="/ppt/notesSlides/notesSlide3.xml" ContentType="application/vnd.openxmlformats-officedocument.presentationml.notesSlide+xml"/>
  <Override PartName="/ppt/ink/ink28.xml" ContentType="application/inkml+xml"/>
  <Override PartName="/ppt/ink/ink29.xml" ContentType="application/inkml+xml"/>
  <Override PartName="/ppt/ink/ink30.xml" ContentType="application/inkml+xml"/>
  <Override PartName="/ppt/ink/ink3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8"/>
  </p:notesMasterIdLst>
  <p:sldIdLst>
    <p:sldId id="256" r:id="rId2"/>
    <p:sldId id="276" r:id="rId3"/>
    <p:sldId id="259" r:id="rId4"/>
    <p:sldId id="291" r:id="rId5"/>
    <p:sldId id="292" r:id="rId6"/>
    <p:sldId id="294" r:id="rId7"/>
    <p:sldId id="293" r:id="rId8"/>
    <p:sldId id="297" r:id="rId9"/>
    <p:sldId id="298" r:id="rId10"/>
    <p:sldId id="299" r:id="rId11"/>
    <p:sldId id="303" r:id="rId12"/>
    <p:sldId id="301" r:id="rId13"/>
    <p:sldId id="304" r:id="rId14"/>
    <p:sldId id="305" r:id="rId15"/>
    <p:sldId id="308" r:id="rId16"/>
    <p:sldId id="302" r:id="rId17"/>
    <p:sldId id="309" r:id="rId18"/>
    <p:sldId id="277" r:id="rId19"/>
    <p:sldId id="311" r:id="rId20"/>
    <p:sldId id="312" r:id="rId21"/>
    <p:sldId id="313" r:id="rId22"/>
    <p:sldId id="317" r:id="rId23"/>
    <p:sldId id="314" r:id="rId24"/>
    <p:sldId id="318" r:id="rId25"/>
    <p:sldId id="316" r:id="rId26"/>
    <p:sldId id="315" r:id="rId27"/>
    <p:sldId id="319" r:id="rId28"/>
    <p:sldId id="320" r:id="rId29"/>
    <p:sldId id="321" r:id="rId30"/>
    <p:sldId id="322" r:id="rId31"/>
    <p:sldId id="323" r:id="rId32"/>
    <p:sldId id="326" r:id="rId33"/>
    <p:sldId id="327" r:id="rId34"/>
    <p:sldId id="328" r:id="rId35"/>
    <p:sldId id="329" r:id="rId36"/>
    <p:sldId id="330" r:id="rId37"/>
    <p:sldId id="334" r:id="rId38"/>
    <p:sldId id="333" r:id="rId39"/>
    <p:sldId id="335" r:id="rId40"/>
    <p:sldId id="336" r:id="rId41"/>
    <p:sldId id="337" r:id="rId42"/>
    <p:sldId id="340" r:id="rId43"/>
    <p:sldId id="338" r:id="rId44"/>
    <p:sldId id="341" r:id="rId45"/>
    <p:sldId id="331" r:id="rId46"/>
    <p:sldId id="342" r:id="rId47"/>
    <p:sldId id="343" r:id="rId48"/>
    <p:sldId id="344" r:id="rId49"/>
    <p:sldId id="348" r:id="rId50"/>
    <p:sldId id="345" r:id="rId51"/>
    <p:sldId id="346" r:id="rId52"/>
    <p:sldId id="347" r:id="rId53"/>
    <p:sldId id="282" r:id="rId54"/>
    <p:sldId id="350" r:id="rId55"/>
    <p:sldId id="349" r:id="rId56"/>
    <p:sldId id="351" r:id="rId57"/>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srgbClr val="7030A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96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ink/ink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06:02.579"/>
    </inkml:context>
    <inkml:brush xml:id="br0">
      <inkml:brushProperty name="width" value="0.05292" units="cm"/>
      <inkml:brushProperty name="height" value="0.05292" units="cm"/>
      <inkml:brushProperty name="color" value="#7030A0"/>
    </inkml:brush>
  </inkml:definitions>
  <inkml:trace contextRef="#ctx0" brushRef="#br0">9762 3183 40 0,'-6'5'20'0,"12"11"-17"0,0-11 20 16,6 9-23-16,3-1 1 15,2 3 0 1,1 5 0-16,0-3-6 16,-3 4 0-16,-6 1-6 0,-9 7 1 15</inkml:trace>
  <inkml:trace contextRef="#ctx0" brushRef="#br0" timeOffset="200.0939">9628 3564 31 0,'-30'-13'15'0,"27"-3"8"0,9 8 21 16,6-3-43-16,6-2 1 15,6-3 0-15,5-5 0 16,16 5-4-16,12-2 1 0,-4-1-4 15,-5 6 1-15,-6 2-8 16,-10 3 1-16,-5 6-4 16,-6 4 0-16</inkml:trace>
  <inkml:trace contextRef="#ctx0" brushRef="#br0" timeOffset="349.9879">9810 3508 26 0,'-63'29'13'0,"15"19"-5"0,39-37 20 0,1 2-26 15,-1-2 0-15,3 2 0 16,6-5 0-16,3-3-4 16,6 0 0-16,5-5-3 15,4-2 1-15,12-1-6 16,6-2 0-16</inkml:trace>
  <inkml:trace contextRef="#ctx0" brushRef="#br0" timeOffset="466.9074">10042 3569 24 0,'-3'-5'12'0,"-3"5"-7"0,0 5 16 0,-6 3-20 16,0 3 1-16,-6 2-5 16,0 3 0-16,-3 2-4 15,-8 6 0-15</inkml:trace>
  <inkml:trace contextRef="#ctx0" brushRef="#br0" timeOffset="817.1608">9536 3979 26 0,'-24'14'13'0,"21"-17"-7"0,3 3 19 0,6-5-22 16,0-3 0-16,3-3 3 15,3-7 0-15,5-6-6 16,7 0 1-16,6-5 5 15,3-3 0-15,14-2-2 0,10-1 0 16,3 4-1-16,-7-1 0 16,-2 13-2-16,-7 6 1 15,-2 5-2-15,-6 5 1 16,-7 3 0-16,-5 11 0 16,-6 0 0-16,-6 10 0 0,-6 0-2 15,-9 0 0-15,-3 0-5 31,-3 0 0-31,-3 1-7 16,-3-1 1-16,-8 3-4 16,-4-3 1-16</inkml:trace>
  <inkml:trace contextRef="#ctx0" brushRef="#br0" timeOffset="984.9356">9726 3892 22 0,'0'-8'11'0,"21"5"-6"0,-12 3 16 0,6 0-21 15,6 0 1-15,5 3-1 16,1 0 1-16,-3-1-3 16,-6 4 0-16,-3 2-3 15,-6 0 1-15,-9 10-3 0,-6 3 0 16</inkml:trace>
  <inkml:trace contextRef="#ctx0" brushRef="#br0" timeOffset="1417.5588">9679 4159 24 0,'-18'8'12'0,"6"-13"-12"0,12 5 21 0,0 0-21 16,0 0 1-16,6-3 2 15,0 1 0-15,3-4-4 16,3 1 1-16,2 2 1 0,1-2 1 16,0 2-1-16,0 3 1 15,-6 0-1-15,-3 3 0 16,-6 2-1-16,-3 6 1 15,-6 0 0-15,-9 4 1 0,0 4-1 16,0-1 1-16,1-4 0 16,2-1 0-16,3-3 0 15,3-2 1-15,6 0-2 16,6-2 1-16,6-4-2 16,6 1 1-16,3 0-1 15,2 2 1-15,7 0-1 16,6 6 1-16,-6 2-1 15,-3 3 0-15,-4 0 2 16,-5 2 0-16,-9 6 1 16,-9 0 0-16,-6 0 0 15,-3-6 1 1,-5-2-1-16,-1-5 1 16,0-3-2-16,0-3 0 15,0-8-6-15,-3-10 1 16,3-5-8-16,6-6 1 0,9 0-5 15,6-3 0-15</inkml:trace>
  <inkml:trace contextRef="#ctx0" brushRef="#br0" timeOffset="2849.8781">10982 3379 33 0,'3'-11'16'0,"0"16"-7"16,-3-2 17-16,-3 2-24 15,-6 6 0-15,-3 2 1 0,-8 8 1 0,-10 11-5 16,-9 10 0-16,-3 3 3 15,4 6 1-15,2-6-7 16,3-6 1-16,7-2-9 31,8-2 1-31,6-3-1 0,3-11 0 16</inkml:trace>
  <inkml:trace contextRef="#ctx0" brushRef="#br0" timeOffset="3017.061">10866 3580 34 0,'33'-19'17'0,"12"1"-21"16,-34 7 35-16,4 6-31 15,3-3 0-15,6 5 1 0,-3-2 1 16,0 10-6-16,-6 1 1 16,-4 4-5-16,-5 11 0 15,-3 6-2-15,-6 7 0 16</inkml:trace>
  <inkml:trace contextRef="#ctx0" brushRef="#br0" timeOffset="3182.7728">10863 3834 19 0,'-38'-3'9'0,"26"-2"-2"0,12 5 16 16,6-5-20 0,2-1 0-16,7-4 1 0,6-6 0 15,9-8-6 1,-3 5 1-16,-3-2-2 15,-4 8 1-15,-2 3-7 16,-3 7 1-16</inkml:trace>
  <inkml:trace contextRef="#ctx0" brushRef="#br0" timeOffset="3326.5483">10991 3757 12 0,'-12'19'6'0,"-3"15"2"0,12-29 2 15,-5 9-10-15,-1 4 0 16,-3 3 0-16,0 8 0 15,-3 6-2-15,6-1 0 16,-3 6-3-16,0-1 1 16</inkml:trace>
  <inkml:trace contextRef="#ctx0" brushRef="#br0" timeOffset="3677.6379">10819 4067 13 0,'8'-22'6'0,"16"-9"1"0,-12 20 10 16,6-2-17-16,0 0 1 16,0 5 0-16,-3 0 1 0,-3 3-3 15,-1 2 1-15,-2 3 0 16,-3 5 1-16,-6 3 0 16,0 5 0-16,-6 8 0 15,-5 1 0-15,-4-1 1 16,0 0 1-16,-3 0 0 31,0-2 0-31,3-1 0 16,0 1 0-16,3-1-1 0,3-2 0 15,0-3-2-15,4 1 0 16,2-1 0-16,3-3 1 0,0-2-1 16,3 3 1-16,2-3 0 15,1-3 0-15,3 0 0 16,3-2 0-16,3 0-4 15,3-6 0-15,3-5-7 16,3-2 1-16</inkml:trace>
  <inkml:trace contextRef="#ctx0" brushRef="#br0" timeOffset="4341.8659">11610 3347 28 0,'-15'-3'14'0,"-11"14"-10"0,17 0 19 15,-6-1-21-15,-3 9 0 16,0 7 2-16,3 1 0 16,3 2-5-16,-3 2 1 15,1 4 3-15,2-6 0 16,0-3-1-16,6-4 0 15,6-7-1-15,6-1 0 0,0-1 0 16,0-8 0-16,3-5-2 16,0-3 0-16,-1 1-4 15,-2-6 1-15,-3 3-3 16,-3 5 0-16,-3-3-1 16,0-2 0-16,-3 2 2 15,1 0 0-15,2 1 5 0,0 2 0 31,3 0 3-31,0 0 0 16,6-8 0-16,5-3 1 16,4 3-1-16,3-2 1 15,3-1 1-15,0 6 0 0,-3 0-2 16,-3 5 1-16,-4 5 0 16,-2 3 1-16,-3 5-1 15,-6 11 0-15,-3-3-2 16,-6 3 1-16,-2 5-2 0,-4-5 0 15,-3-1-4-15,0-1 0 16,-3-1-4-16,0 0 0 16,-5-5-1-16,-1 0 0 0,0-3 1 15,3 0 1-15,3-2 5 16,3-3 0-16,7-3 5 16,2-2 1-16,6-1 3 15,3-2 0-15,9-2 0 16,8-4 1-16,1-2-3 15,0-2 1-15,3-1-3 16,6 1 1-16,-3-1-6 16,-4 3 0-16,1 0-7 15,-3 0 0-15</inkml:trace>
  <inkml:trace contextRef="#ctx0" brushRef="#br0" timeOffset="4549.4284">11476 3831 22 0,'-14'0'11'0,"5"16"-5"0,6-11 11 0,0 3-16 16,0 6 0-16,-3 7 3 15,-3 8 0-15,-6 10-5 16,0 6 0-16,0 6 3 16,-3-4 1-16,0-2-2 15,1 0 1-15,2-5-2 16,0-3 0-16,6-5-5 15,0-8 0-15,3-6-4 16,3-5 0-16</inkml:trace>
  <inkml:trace contextRef="#ctx0" brushRef="#br0" timeOffset="4658.7999">11336 4006 24 0,'15'-21'12'0,"3"13"-13"0,-9 8 17 15,-9 8-14-15,-3 5 1 16,-6 5 3-16</inkml:trace>
  <inkml:trace contextRef="#ctx0" brushRef="#br0" timeOffset="7486.6548">11179 4059 41 0,'-9'-16'20'0,"21"-8"-13"0,-12 24 20 16</inkml:trace>
  <inkml:trace contextRef="#ctx0" brushRef="#br0" timeOffset="9844.0825">11235 4196 6 0,'-6'-16'3'0,"-20"8"-3"0,31 8 4 31,-10-2-5-31,-10-1 1 16,3-2 0-16,3 0 0 15,3-1 0-15,0-4 1 0,0-1 8 16,0-2 0-16,0 2 2 16,3 1 1-16,0-1 2 15,0 3 0-15,3 6 2 16,0 2 0-16,3 0-7 15,3-6 0-15,3 4-2 0,3-1 0 16,3 0-2 0,3 3 0-16,2 0-2 15,1 3 0-15,0 0-6 16,-3-1 1-16,-3 6-7 0,-3 3 1 16,-3 2-10-16,0 8 1 15,-6 0-3-15,-3 6 1 16,-3-9 3-1,-3-4 0-15,0-1 5 0,-6 8 1 16,0 0 8-16,-9-5 1 16,0-5 10-16,0-1 1 15,1-2 2-15,5 0 1 16,3-3 2-16,3-2 0 0,3-3 2 16,3-3 0-1,3-2-9-15,6 0 0 0,3-6-3 16,9-2 0-1,3 0-2-15,2-1 0 16,-2-4-7-16,3 5 1 16,0 2-7-16,3 1 1 15,2-4-8-15,1 6 0 0</inkml:trace>
  <inkml:trace contextRef="#ctx0" brushRef="#br0" timeOffset="10231.7588">11729 3979 6 0,'15'-18'3'0,"-9"-17"25"16,-15 30-17-16,-6 0 3 16,-2 0 0-16,2 5 6 15,0 0 0-15,0 2-27 0,3 3 0 16,-3 1 17-16,0 2 1 16,-3 8-8-16,1 5 1 15,-1 5-4-15,0 3 0 16,3-2-5-16,0 2 1 15,3-3-10-15,3 1 0 16,6-3-1 0,3-9 0-16,0-1 1 0,0-9 0 15,0-2 12-15,0-3 1 16,0 2 12-16,0-2 1 16,0 0 2-16,0 0 1 15,0 0 2-15,6 0 0 16,0 0-9-16,0 3 1 15,0 0-4-15,3 2 1 0,0-2-6 16,0 4 1-16,0-1-8 16,0 2 0-16,0 2-11 15,0-2 1-15,2-8-1 16,10-2 0-16</inkml:trace>
  <inkml:trace contextRef="#ctx0" brushRef="#br0" timeOffset="11498.7331">12006 3776 5 0,'-3'23'2'0,"-3"7"26"0,0-33-8 0,-3 3-10 16,3-5 1-16,3 2 6 15,3 3 1-15,9-5-23 16,6-6 1-16,3 0 14 16,6-2 1-16,9-3-6 15,2 3 1-15,1-3-6 16,0 3 1 0,-3 5-7-16,-4-5 0 0,-8 8-10 15,0 10 1-15,-15-2-2 16,-3 2 1-16,-6 3 1 15,-6 0 1-15,-3 8 5 16,-6 2 0-16,-11-2 18 16,-4 5 0-16,0 6 1 15,-3-1 1-15,4 3 1 0,2 6 1 16,6 4 1-16,3 1 1 16,6-8-8-16,6-6 0 15,3-2 0-15,3-3 0 16,6-5-2-16,3-5 0 15,6-9-1 1,3-2 0-16,15-10-2 16,6-12 1-16,8-7-8 15,7-2 0-15,-1-9-8 16,10 0 0-16,-6-7-6 16,11-12 1-16,-2-4 0 0,-1-1 0 15,4 1 5-15,-7 7 1 16,-14 9 17-16,-18 7 1 15,-10 8 6-15,-5 16 0 0,-15 3 2 16,-9 11 1-16,-8 4 1 16,-13 11 0-16,0 1-9 15,3 9 0-15,1-1-1 16,2 1 1-16,3 1-2 16,6-3 0-16,6 3-2 15,3-8 1 1,9 0-3-16,6-3 1 15,3 0-1-15,12-2 0 16,6 0-1-16,6-3 0 16,-1 2 0-16,4-2 1 15,-3 3-1-15,-9 4 0 16,-4-1 1-16,-5-1 0 16,-3 3 0-16,-6 5 1 0,-9 0 0 15,-6 3 1-15,-6 2 0 16,-6 6 0-16,-8 3-1 15,-7-1 0-15,3 3-1 16,-2-3 1-16,-1 1-2 0,0-3 1 16,6-6-6-16,4-5 0 15,5-13-7-15,3-11 0 0,6-7-10 16,6-19 0-16,6-6-1 16,0 35 23-16</inkml:trace>
  <inkml:trace contextRef="#ctx0" brushRef="#br0" timeOffset="15382.3563">12515 3757 11 0,'-33'-8'5'0,"30"24"-4"0,3-11 5 0,3-2-6 16,0 0 0-16,-3 2 0 15,3-2 0-15,12-1 0 16,-15-2 0-16,12 3 0 16,12-3 0-16,0 5 0 0,-3 6 0 0,-3-6 0 31,-1 24 0-31,4 0 0 0,0-2 0 15,0-4 0-15,0 1 0 16,23-5 0 0,-5 2 0-16,-6 5 0 0,-9-4 0 0,-4-1 0 15,-5-5 0-15,0-6-1 16,-6 9 1-16,0-6 0 16,-3 0 1-16,-3 3-1 15,0-5 0-15,-3-1 0 16,0-4 0-16,-3 1 0 15,0-4 0 1,0 0 0-16,-3-6 0 16,3 6 0-16,-3-3 0 0,0-6 0 15,0 4 0 1,-9-1 0-16,3-2 0 0,-2 5 0 16,-1 0 0-16,3-3 0 15,0 3 0-15,3 0 0 16,0 0 0-16,0 0 0 15,6 3 0-15,-3-6 0 16,3 6 0-16,0-3 0 16,3 3 0-16,-6-6 0 0,3 6 0 15,0-3 0-15,0 0 0 16,0 0 0-16,3 0 0 0,0 2 0 31,0-2 0-31,0 0 0 16,0 0 0-16,0 0 0 0,0 0 0 15,3-5 0 1,-3 0 0-16,0 5 0 16,-3 0 0-16,3-6 0 0,-3 1 0 15,3-3 0-15,-3 0 0 16,3-2 0-16,0-4 0 16,-3-2 0-16,0 6 0 15,0-3 0 1,-5-1 0-16,5 1 0 0,-3 0 0 0,0 5 0 15,3 0 0-15,0 0-1 16,3 3 1-16,-6 0 0 16,0-3 1-1,3 2-1-15,-3 1 0 16,6 0 0-16,-6-6 0 16,-3 1 0-16,3 2 0 0,-12-3 0 0,3 3 0 15,3 0 0-15,-8 3 0 16,5 0 0-16,3-1 0 0,3 1 0 15,0 0 0-15,0 2 0 16,0 0 0-16,0 1 0 31,3-1 0-31,0 3 0 16,3-2 0-16,0-4 0 16,0 1 0-16,-3 2 0 15,3-2 0-15,-3 0 0 0,3-1 1 16,0 4 0-16,0-4 0 15,1 1 5-15,2 0 0 16,0 2 1-16,0-2 1 16,0 5 1-16,0 0 1 0,0 0-1 31,2-3 1-31,1 1-4 16,3-1 1-16,0 3-1 15,0 0 0-15,0 0-1 16,0 0 0-16,0 5-1 0,0 3 1 15,0 5-1-15,0 3 0 16,0 0-1-16,3 0 1 16,6 3-1-16,0 2 0 15,0 8-1-15,5 0 0 16,1 8 0-16,0-8 0 0,0 6-1 16,3-4 1-16,-3-2-1 15,-1 0 1 1,-2-5-1-16,-3-5 0 0,0-1 0 15,-3-2 0-15,-3-5-1 16,0-1 1-16,-3-2-1 16,0-2 1-16,-3-1-5 15,0 0 1-15,0-2-8 16,-3-3 1-16,9 0-9 16,-1-13 0-16,1-6-1 15,-26-2 1-15</inkml:trace>
</inkml:ink>
</file>

<file path=ppt/ink/ink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26:11.183"/>
    </inkml:context>
    <inkml:brush xml:id="br0">
      <inkml:brushProperty name="width" value="0.05292" units="cm"/>
      <inkml:brushProperty name="height" value="0.05292" units="cm"/>
      <inkml:brushProperty name="color" value="#7030A0"/>
    </inkml:brush>
  </inkml:definitions>
  <inkml:trace contextRef="#ctx0" brushRef="#br0">4014 7927 19 0,'0'-19'9'0,"0"14"-2"16,3 8 10-16,0 7-12 16,-3 14 0-16,0 13 1 0,-3 8 0 15,3 16-8-15,-3 5 0 16,0 6 5-16,0-4 1 16,-3-4-3-1,0-3 0-15,0-8 0 16,6-14 0-16,-3 4-1 15,3-12 1-15,3-7-4 16,0-11 1-16,3-5-4 16,-3-5 1-16,0-14-4 0,0-12 1 15,-3-14-1-15,0-22 0 16,0-4 3-16,0-1 1 16,0 1 3-16,3 2 0 15,3 11 5-15,0 5 0 16,3 5 2-16,3 8 0 0,0 9 1 15,0 9 1-15,3 9-1 16,-3 5 0-16,-1 8-1 16,-2 8 0-16,-3 8 0 15,-3-3 1-15,-3 0 0 16,-3 5 0-16,0 1-1 0,-3-3 0 31,-3 2-2-31,1-5 1 0,-1-2-1 0,0-9 0 31,0 1-2-31,-3-3 1 16,3-3-3-16,0 1 1 0,3-1-6 16,3-3 0-16,3-2-7 15,3-2 1-15,9-1-3 16,6-7 1-16</inkml:trace>
  <inkml:trace contextRef="#ctx0" brushRef="#br0" timeOffset="230.352">4288 8398 21 0,'-27'71'10'0,"-17"-20"-4"0,38-38 16 0,0 5-18 15,0-2 1-15,0 0 2 32,0-3 1-32,3-5-10 15,-3-8 1-15,3-5 5 16,3-11 1-16,3 0-2 0,3-13 0 15,12-8-1-15,2 0 0 16,13-3-5-16,3 1 1 16,3-1-6-16,-4 3 0 15,-2 13-4-15,-3 6 0 16</inkml:trace>
  <inkml:trace contextRef="#ctx0" brushRef="#br0" timeOffset="496.6626">4544 8348 23 0,'-15'55'11'0,"0"9"0"0,12-56 16 0,0 2-23 15,3 1 1-15,0-3 3 16,3-3 1-16,3-5-11 0,3-3 1 16,0-10 7-16,3-11 0 15,-3-2-2-15,-3-1 1 16,-3 4-2-16,-3 1 1 16,-6 9-1-16,-3 3 0 0,-3 4-1 15,0 1 0-15,0 0-1 16,3 2 0-16,3 0-3 31,0-2 0-31,3 0-6 16,3-6 0-16,6-5-7 0,6-2 1 15,6-3-3-15,3 0 1 16</inkml:trace>
  <inkml:trace contextRef="#ctx0" brushRef="#br0" timeOffset="884.0098">4925 7792 31 0,'0'0'15'0,"-12"69"-14"16,9-43 27-16,-3 9-27 16,-3 10 0-16,-3 5 0 15,0 16 1-15,3 3-2 16,-2 0 0 0,-4-6 2-16,-3-10 1 15,6-5 0-15,-3-9 1 16,6-10-1-16,0-7 1 15,3-9-1-15,0-11 0 0,6-2-1 16,6-10 0-16,6-11-2 16,3 0 1-16,6-3-2 15,3 3 1-15,-4 5-1 16,-2 8 1-16,-3 2-1 16,-3 6 1-16,0 3 0 0,-6 5 0 15,0 3 1-15,-3 2 0 16,-3 3 0-16,-3 0 1 15,-3-3-1-15,0 0 0 16,0-2-2-16,3-3 0 16,0-3-6-1,6-2 0-15,3-6-5 16,3-5 1-16,3-5-4 16,0 2 1-16</inkml:trace>
  <inkml:trace contextRef="#ctx0" brushRef="#br0" timeOffset="1167.5518">5112 8361 20 0,'27'-16'10'0,"45"-5"3"0,-57 10 15 16,2-2-24-16,4-6 1 16,-6-2 4-16,0 5 1 0,-3 1-11 15,-6 1 0-15,-6 4 7 16,-15 2 1-16,-6 2-3 16,-12 6 1-16,-2 11-2 15,-1 10 0-15,3 3-1 16,1 10 0-16,2 1-1 15,6-1 1-15,9-2-1 0,6-6 0 16,6-2-1-16,9-3 1 31,9-5-1-31,9-5 0 16,20-6 0-16,7-2 0 16,0-14-7-16,-4-10 0 15,7-8-10-15,5-3 1 0,19-2-1 16,8-14 1-16</inkml:trace>
  <inkml:trace contextRef="#ctx0" brushRef="#br0" timeOffset="5835.5965">3103 7678 10 0,'-9'-5'5'0,"12"2"1"0,0 3 5 0,3 3-8 16,9 5 0-16,6 0 2 15,15 0 1-15,23 2-7 16,19-7 1-16,20-3 5 16,39-3 0-16,12 1-2 15,38 2 1-15,-5 0-1 16,32 8 0-16,-15 7-1 15,25 12 0 1,-16 2-1-16,18-3 1 0,-17-10-1 16,5-2 1-16,-15-6-1 15,-17-8 1-15,-9-6-1 0,-16-7 1 16,-20-8-1-16,-21-6 1 16,-14-2 0-16,-16 5 1 15,-6 1-1-15,-17 4 1 16,-19 3-4-1,-8 3 0-15,-27 2-7 16,-9 6 0-16,-9 3-5 16,-6-1 1-16</inkml:trace>
  <inkml:trace contextRef="#ctx0" brushRef="#br0" timeOffset="34220.9149">12226 4186 39 0,'0'0'19'16,"66"2"-16"-16,-51-4 20 0,6-1-23 16,2-5 1-16,4-2 0 31,0-6 1-31,3-5-2 16,-3-6 0-16,-4-2-2 0,1 2 1 15,-6 1-4-15,-9 2 0 16,-6-5-2-16,-3 3 0 0,-6-1-1 15,-6 6 0-15,-3 5 2 16,-3 6 1-16,1 10 4 16,-1 8 0-16,0 10 2 15,3 16 1-15,0 17 1 16,-6 15 0-16,0 3 2 31,1 5 1-31,5 18-1 0,-3 1 0 16,0-6-1-16,3-5 1 15,-3-13-1-15,3-8 1 16,0-16 0-16,1-8 1 16,-1-11-1-16,0-4 1 0,0-12-1 15,0-7 0-15,3-11-2 16,3-3 0-16,6-7-2 16,9-3 0-16,6-6-1 15,3 3 0-15,9 0 0 16,3-7 0-16,5-1-3 15,1 0 1-15,0 3-8 0,3-3 1 16,2 9-6-16,-2-4 1 16</inkml:trace>
  <inkml:trace contextRef="#ctx0" brushRef="#br0" timeOffset="34591.1579">12908 3990 23 0,'-18'-34'11'0,"9"31"-4"16,6 11 11-16,-3 0-18 31,0 5 0-31,-2 8 1 16,-1-2 0-16,-6 2-1 0,-3 0 1 16,0-2 1-16,0-1 0 15,3-5-1-15,6-2 1 0,3-3 0 16,6-3 0-16,12-8-1 15,0-2 1-15,3-3-1 16,3-5 0-16,6 0 0 16,0 0 1-16,-1 2 0 0,-2 0 0 15,-3 9 0-15,-3 2 1 16,-6 5 0-16,-3 3 0 16,-6 5-1-1,-3 6 1-15,-6-1-2 16,-3 11 1-16,-3-2-6 15,0-3 1-15,0-1-7 16,-5 4 0-16,-1-6-3 16,0 0 0-16</inkml:trace>
  <inkml:trace contextRef="#ctx0" brushRef="#br0" timeOffset="34908.083">12730 4331 18 0,'0'0'9'0,"-12"11"-4"0,9-6 12 16,0 3-15-16,-3 0 0 0,-3 0 3 15,-3 0 1-15,6 0-7 16,0-3 1-16,6-2 4 16,6-3 1-16,3-8-1 15,9-3 0-15,3-2-2 32,-1-6 1-32,4 4-2 15,3-1 1-15,0-3-1 0,3 1 0 16,-1 2-1-16,-2 0 1 15,-3 3-1-15,-3 5 1 16,-3 2-1-16,-6 9 1 16,-4 2 1-16,-5 6 0 15,-6 0-3-15,-3-1 0 16,-2 3-4-16,-4 3 0 0,-3 0-6 16,0 0 1-16,0-3-3 15,3-2 1-15</inkml:trace>
  <inkml:trace contextRef="#ctx0" brushRef="#br0" timeOffset="35438.102">12893 4329 11 0,'-12'10'5'0,"-11"17"-3"16,17-19 6-16,-3 0-5 16,0 2 0-16,-6-2 2 15,3 3 0-15,0-1-6 16,6-2 0-16,0-3 5 15,3 1 0-15,3-4-2 16,6-4 1-16,0-4-1 16,3 4 0-16,0-4-1 0,3 4 0 15,0-1-1-15,-3 1 1 16,0-1-3-16,-3 3 1 0,-6 3-2 16,-3 2 1-16,-3 5 0 15,-3 9 0-15,-9 2 0 16,0 6 1-16,-3-4 2 15,-3 1 1-15,3-3 1 16,7-2 0-16,5-3 0 16,6-6 0-16,6-7-1 0,6-6 1 15,8-5-2-15,1-5 1 16,0-5-2-16,3-4 1 16,3 1-1-16,-3 0 1 15,-1 3-1-15,-5-1 1 31,-3 6-1-31,-3 8 1 0,-9 5-1 16,-3 5 0-16,-3 11 1 16,0 5 0-16,-3-3 1 15,3 1 0-15,0-1-1 16,3-2 1-16,1 0 0 0,2-3 0 16,2-5-1-16,4-2 1 15,6-6-5-15,0 0 0 16,3-6-8-16,6-2 1 15</inkml:trace>
  <inkml:trace contextRef="#ctx0" brushRef="#br0" timeOffset="35758.7179">13259 4244 35 0,'3'3'17'0,"18"-17"-16"0,-12 6 24 0,6-2-25 16,3-6 1-16,6-5 0 16,2 0 0-16,-2-6-5 15,-3 1 1-15,3-1-5 16,-6 3 0-16,-9 1-2 16,-3-1 1-16</inkml:trace>
  <inkml:trace contextRef="#ctx0" brushRef="#br0" timeOffset="36043.2253">13438 3889 19 0,'-15'19'9'0,"-6"21"-5"16,15-25 15-16,0 17-15 16,-3 5 0-16,-3 14 2 0,1 1 1 15,-1 4-9-15,0 7 1 16,3 4 5-16,0-1 1 16,-3 0-2-16,-3 0 1 0,0-13-2 15,0-8 1-15,0-8 0 16,7-8 1-16,-1-5-1 15,0-6 0-15,3-7 0 16,0-8 0-16,3-6-1 16,3-10 0-16,0-11-1 0,3-2 1 31,3-6-3-31,3-5 1 16,6-3-5-16,-1 6 1 15,4 2-8-15,3 0 0 16,3 3-3-16,3 5 1 0</inkml:trace>
  <inkml:trace contextRef="#ctx0" brushRef="#br0" timeOffset="36239.2548">13688 4077 41 0,'-3'-24'20'0,"30"6"-22"0,-18 10 39 15,0 0-35-15,3 0 0 16,2 0 0-16,4-2 0 0,3-4-3 15,0 6 1-15,0 0-2 16,0 1 0-16,-4 1-7 16,-2 1 1-16,-3 2-5 15,-6 1 0-15</inkml:trace>
  <inkml:trace contextRef="#ctx0" brushRef="#br0" timeOffset="36409.2021">13748 3921 20 0,'-24'5'10'0,"-3"14"-7"0,24-8 12 0,-3 4-15 15,0 12 1-15,0-3 0 16,0 5 0-16,0 0-6 16,-3 3 1-16,0 2-2 15,0 0 0-15</inkml:trace>
  <inkml:trace contextRef="#ctx0" brushRef="#br0" timeOffset="37041.8473">13545 4307 23 0,'-21'0'11'0,"24"11"-9"0,-6-6 21 0,-3 3-21 16,0 5 0-16,0 1 1 31,0-4 0-31,3 1-4 15,0-3 1-15,1-3 3 0,2-2 0 16,2-1-1-16,7-7 1 16,6-5-1-16,6-9 1 15,6 0-1-15,6-4 1 16,-1-4-1-16,-2-2 0 0,0 0-1 16,0 3 0-16,-6 4 0 15,-1 4 0-15,-5 5-1 16,-3 5 1-16,-3 2 0 15,-3 9 0-15,-6 2 0 16,-3 9 1-16,-6 1-1 16,-3 7 0-16,0-7-2 15,-3 1 1 1,0 3-2-16,-3-6 0 16,1-2-1-16,-1-1 1 15,3-2-1-15,3-3 1 0,3-2 0 16,3 0 1-16,3-3 0 15,0 0 1-15,9-3-1 16,0-2 1-16,0 2-1 16,0 1 1-1,0-1 0 1,-4 3 0-16,-5 3 0 16,0 2 1-16,-3 3-1 0,-5 2 0 15,-4 4 0-15,-6-1 1 16,-3 0-1-16,3-2 0 15,0-3-1-15,3 0 1 0,3-3 0 16,4 0 0-16,8-2-1 16,0-3 1-16,8-3 0 31,4-2 0-31,3-3 0 16,3 0 1-16,0 0-6 15,0 0 1-15,-3 3-6 0,-3 7 0 16</inkml:trace>
  <inkml:trace contextRef="#ctx0" brushRef="#br0" timeOffset="37239.833">13611 4564 24 0,'-27'19'12'0,"15"-1"-3"16,12-15 14-16,3-1-19 16,3-2 0-16,3-2 2 15,6-4 0-15,5-1-8 16,7-9 0-16,-3-3 5 0,0-5 1 15,-3 0-5-15,0 1 0 16,-4 2-8-16,-2 2 1 31,-3 0-4-31,-3 1 1 0</inkml:trace>
  <inkml:trace contextRef="#ctx0" brushRef="#br0" timeOffset="37358.9105">13783 4363 21 0,'-18'24'10'0,"3"15"-5"0,13-23 13 0,-7 8-17 15,-3 11 0-15,-3-1-1 16,3 6 1-16,-3-3-3 0,3-6 1 16,3 1-6-16,3 3 1 15</inkml:trace>
  <inkml:trace contextRef="#ctx0" brushRef="#br0" timeOffset="37661.1366">14328 4061 30 0,'-45'6'15'0,"10"41"-12"0,26-28 24 31,-6 2-27-31,0 5 1 16,0 4 0-16,0 7 0 0,3-3-2 15,6 0 1-15,0 6 1 16,6-8 0-16,9 2-2 16,0-5 1-16,3-2-5 0,3-3 0 15,3-9-5-15,6-4 0 16</inkml:trace>
  <inkml:trace contextRef="#ctx0" brushRef="#br0" timeOffset="38041.6714">14492 4247 31 0,'-42'2'15'0,"3"27"-11"16,27-23 25-16,-3 4-28 31,4 3 1-31,-1 3 1 15,0 3 0-15,3-3-4 16,3 0 1-16,3-1 2 16,0-1 0-16,6-1-1 0,3-5 1 15,3-6-1-15,3-4 0 0,3-3 0 16,14-9 1-16,4-4-2 16,0-3 0-16,0-3-1 15,-1 5 1-15,-8 3-1 16,-6 1 1-16,-6 4-1 0,-12 11 0 15,-3 0 2-15,-6 5 1 16,-6 6-1-16,0 5 1 16,-3 0-1-16,1 2 1 31,2 1-1-31,3 2 1 0,6-3-5 16,3-2 1-16,9-3-6 15,6-2 1-15,3-3-6 16,5-8 0-16</inkml:trace>
  <inkml:trace contextRef="#ctx0" brushRef="#br0" timeOffset="38258.8037">14786 4202 30 0,'-23'23'15'0,"-4"14"-10"0,21-29 21 0,0 6-24 15,0 1 0-15,0 4 1 16,3-3 0-16,0 0-4 15,3 0 0-15,3 2 2 32,3-5 1-32,0-7-2 15,6-4 0-15,3-7-6 0,2-8 1 16,4-6-6-16,0-5 1 16</inkml:trace>
  <inkml:trace contextRef="#ctx0" brushRef="#br0" timeOffset="38610.8786">15182 3733 28 0,'18'-42'14'0,"-12"53"-5"0,-6-1 20 0,0 1-26 16,-6 10 0-16,-3 5 1 15,-3 14 0-15,0 10-5 16,-9 14 0-16,-8 18 4 16,-4-8 1-16,-3 0-2 0,4-3 0 15,2 1-1 1,6-11 1-16,3-11-1 0,6-13 1 0,3-11-1 15,6-12 1-15,3-6-2 32,15-22 1-32,6-1-2 15,6-7 1-15,0-1-1 16,3 1 1-16,-4 1-2 16,1 3 1-16,-6 2-1 15,-3 3 1-15,0 5 1 16,-6 8 1-16,0 5-1 0,-6 6 1 15,0 2 0-15,-3 3 0 16,0 5-2-16,-3 3 0 0,0-3-6 16,3 0 1-16,3-3-8 15,3-2 1-15</inkml:trace>
  <inkml:trace contextRef="#ctx0" brushRef="#br0" timeOffset="38893.3135">15310 4318 26 0,'6'-19'13'0,"18"1"-5"0,-15 7 14 16,9-2-20-16,3-8 0 16,-1 2 2-16,1 1 1 31,-6 2-5-31,-3 0 0 0,-6 6 4 16,-9 2 1-16,-12 8 0 15,-6 8 0-15,-3 5 0 16,-2 11 0-16,-1-1 0 15,0 12 0-15,3-1 0 16,6-2 0-16,4 2-2 16,8-2 1-16,6-3-2 0,9-5 0 15,11-5-2-15,13-14 0 16,18-8-7-16,11-7 1 0,28-4-12 16,46-4 0-16</inkml:trace>
  <inkml:trace contextRef="#ctx0" brushRef="#br0" timeOffset="61832.7562">8699 8197 23 0,'0'0'11'0,"-9"16"-4"0,3-6 12 0,0 3-16 16,-3 6 0 0,-11 5 1-16,-7 2 1 15,-6 1-6-15,-9-1 0 0,4 1 5 0,2-4 0 16,3-4 0-16,4-3 0 31,8-3-1-31,3-2 1 0,6-1 0 16,6-4 0-16,9-4-1 15,9-7 1-15,15-6-2 16,11-12 0-16,13-4-1 16,-3-7 1-16,-1-6-1 0,1 3 1 15,-7 5-4-15,-5 6 1 16,-6 7-3-16,-9 6 1 16,-9 16-1-16,-9 10 1 15,-12 8-2-15,-6 16 1 0,-6 8 2 16,-3-5 0-16,-6 2 2 15,1-2 1-15,2-3 1 16,9-5 0-16,6-9 0 16,6-4 1-16,6-9 1 15,9-7 0-15,0-6-1 16,3-7 0 0,3-3-2-16,0-1 1 15,-3-7-5-15,3-3 0 16,-1-2-5-16,-2-3 0 15,0-8-2-15,-3-3 0 16,0 3 0-16,-3 5 0 0,0 6 4 16,-3 2 1-16,0 8 4 15,-3 3 1-15,0 13 3 16,-3 8 1-16,0 8 1 16,-3 13 1-16,-3 8-1 15,0 3 0-15,-3 5-1 0,0 5 1 16,3 0-6-16,0 8 1 15,1 3-8-15,-1-5 1 16,0 5-4-16,0-3 1 16</inkml:trace>
  <inkml:trace contextRef="#ctx0" brushRef="#br0" timeOffset="62181.949">8530 8710 41 0,'3'-32'20'0,"32"6"-24"15,-20 21 40-15,0-3-36 32,3 0 1-32,6 0 0 15,3-3 0-15,-1 3-3 0,1 3 1 0,-3 5-5 16,-6 3 1-16,-3 5-2 16,-9 2 0-16,-9 6 0 15,-6 5 0-15,-6 11 2 16,-3 0 1-16,-3-1 7 15,-6 6 0-15,1-5 4 16,-1-3 0-16,6-5 2 16,6-3 0-16,6-10-1 0,9-6 1 15,12-7-4-15,3-12 1 16,6-10-3-16,8-10 1 31,4-3-7-31,12-5 1 16,11 2-9-16,7-2 1 0,-1 5-5 15,-5-6 1-15</inkml:trace>
  <inkml:trace contextRef="#ctx0" brushRef="#br0" timeOffset="63099.3254">9306 8080 39 0,'-11'0'19'0,"5"6"-19"0,6-4 34 15,0 1-33-15,0 5 1 16,3 0 1-16,0 2 0 15,0 1-7-15,0 0 1 16,-3 4-2-16,0 9 1 16,0 0-3-16,-3 0 0 0,-3 2-1 15,-6 6 0-15,-6 0 2 32,-3 2 1-32,-3-2 3 15,0-6 1-15,4 1 2 0,2-9 1 16,6-2-1-16,3-8 1 15,6-2-1-15,3-6 1 16,9-3 0-16,3-5 0 16,6-3-2-16,-1 3 1 0,1 1-1 15,0-1 1-15,-3 0-1 16,-3 2 1-16,-3 9-1 16,-3 5 1-16,-6 0-1 15,-3 5 1-15,-6-2 1 16,0-1 1-16,-3 1 0 15,0-3 1-15,3 0-1 0,3-3 0 16,3 3 0-16,3-8 0 16,6-5-2-16,6 5 1 0,3-11-2 15,0 3 1-15,0 0-1 16,-3-2 1-16,-3 7-1 16,-3 0 0-16,-3 9 0 15,-6 2 1-15,-3-1-2 31,-6 4 1-31,-3 8 0 16,0-1 0-16,0 1 0 16,0-1 0-16,3-5-1 15,3-2 1-15,3-3 0 0,3 0 0 16,6-3 0-16,3-5 1 16,6-8-1-16,3-5 1 15,3-3-1-15,0 0 0 0,0 3-1 16,-3-3 0-16,-1 0-1 15,1 6 0-15,-12 7 0 16,-3 3 0-16,-3 11 0 0,-3 4 1 16,-5 7 1-16,-1 1 0 15,0 7 0-15,3 4 0 32,0 0 0-32,0 1 1 15,3-6-1-15,3 3 0 0,3-9 0 16,0-4 1-16,3-6-2 15,0-5 1-15,0-5-2 16,-3-3 1-16,0 0-1 16,-3-3 0-16,-3 0 1 15,-3 3 0-15,0 0 2 16,-3 6 0-16,0-1 2 0,3 0 1 16,3 1 0-16,0-4 0 15,6 1-1-15,3-8 1 0,3-9-2 16,6-2 0-16,6-10-4 15,3-6 1-15,9-5-8 16,8-5 1-16,10-3-4 31,3-8 0-31</inkml:trace>
  <inkml:trace contextRef="#ctx0" brushRef="#br0" timeOffset="63365.0599">9729 8152 30 0,'-9'2'15'0,"-18"14"-8"0,18-8 25 16,-2 5-29-16,-4 9 0 16,0-1 2-16,0 3 0 0,3 2-7 15,3-2 1-15,3-3 3 16,0 3 1-16,3 0-2 16,3 0 0-16,0-3-1 15,3 0 1-15,0 3 0 16,0-1 0-16,0 7 0 0,-3-7 0 15,0 1 0 1,-3 3 0-16,0-1-5 0,-3 6 1 16,3-6-7-1,0-4 1-15,0-9-6 16,3-8 1-16</inkml:trace>
  <inkml:trace contextRef="#ctx0" brushRef="#br0" timeOffset="63468.3047">9625 8480 22 0,'15'-19'11'0,"12"-20"-10"0,-15 31 15 16,-1 0-17-16,4-3 1 16,3 1-12-16,3 2 0 15</inkml:trace>
  <inkml:trace contextRef="#ctx0" brushRef="#br0" timeOffset="63618.3923">9723 8559 26 0,'-27'35'13'0,"7"10"-9"15,17-24 20-15,-3 5-24 16,3 3 1-16,0 3-4 16,0 3 0-16,3-6-3 15,0 0 1 1,6-5-3-16,3-9 0 16</inkml:trace>
  <inkml:trace contextRef="#ctx0" brushRef="#br0" timeOffset="64017.1486">10396 8292 38 0,'-63'40'19'0,"-23"42"-26"15,68-64 39-15,-3 6-29 0,-2 8 1 16,-1 2 2-16,0-2 1 15,9 2-9-15,3-5 1 16,6-2 5-16,3-6 1 0,6-10-3 31,9-9 1-31,6-10-2 16,9-7 1-16,8-9-2 16,7-5 1-16,0-6-1 15,2-2 1-15,-5 0-1 0,-9 8 0 16,-6 8 0-16,-6 8 0 15,-7 7 0-15,-8 14 1 16,-6 6 0-16,-5-1 0 16,-4 5-1-16,0 3 1 15,-3 3-2-15,3-3 1 0,3 1-8 16,0-4 1-16,6-5-9 16,9-5 1-16</inkml:trace>
  <inkml:trace contextRef="#ctx0" brushRef="#br0" timeOffset="64230.1112">10661 8337 43 0,'-24'16'21'0,"-15"50"-21"0,33-53 32 16,-3 1-30-16,-2-1 1 15,2 3 0-15,3-1 0 16,3 1-5-16,3 0 1 0,3-3 2 15,3-2 0-15,3-6-8 32,8-5 1-32,1-2-8 15,0-1 1-15</inkml:trace>
  <inkml:trace contextRef="#ctx0" brushRef="#br0" timeOffset="64432.6191">10887 8363 46 0,'-62'48'23'0,"53"-8"-29"15,9-30 38-15,3-2-32 16,0-2 1 0,2 2-1-16,4-1 1 15,3 1-2-15,3-2 0 16,3-4-6-16,3-2 0 0,3 0-5 15,0-5 0-15</inkml:trace>
  <inkml:trace contextRef="#ctx0" brushRef="#br0" timeOffset="65051.8694">11214 8229 34 0,'-35'10'17'0,"29"-5"-19"0,6 1 27 15,0-4-25-15,-3 6 1 16,3-2 0-16,0-6 1 0,0 2-1 16,0-2 0-16,0 0 1 31,0 0 1-31,0 0-1 16,0 0 1-16,0 0-1 0,3-2 0 15,3 2 0-15,3-6 0 16,0 4-2-16,-3-1 1 15,2 0 0-15,-2 3 0 0,0-2 0 16,0-1 0-16,-3 0 0 16,0 1 0-16,-3-4 1 15,0 6 0-15,0 0-1 16,-3-2 1-16,-3-1-1 16,-3 1 1-16,0 4-1 15,1 3 1-15,-4 3-1 16,0 6 0-16,0-1 0 0,0 3 0 15,0 0 0-15,3-6 0 32,0 9 0-32,0-1 0 15,3-5 0-15,3 1 0 0,0 2-1 16,3-3 0-16,3 0 0 16,0 0 1-16,3-2-1 15,0-1 0-15,0-2 0 16,0 0 0-16,0 0 0 15,0-5 0-15,0 2 0 0,0-2 1 16,0 2-1-16,0-2 0 16,-3 2 0-16,0 0 1 15,-3 1 0-15,0 4 0 16,-3-2-1-16,-3 0 0 16,-3 0-3-16,0 0 1 0,-3-3-8 15,0 1 1-15,3-4-8 16,3-4 0-16</inkml:trace>
  <inkml:trace contextRef="#ctx0" brushRef="#br0" timeOffset="66311.2021">11095 8493 9 0,'-3'5'4'0,"6"-10"11"0,0 8-10 15,-3-3-2-15,0 0 0 0,6 0 3 16,0 0 1-16,3 0-7 16,0 0 0-16,3-6 6 15,9 1 1-15,3-3-2 16,-1 3 1-16,1-3-2 0,0-3 1 16,0 4-2-1,-3-4 1-15,-3-2-2 16,-1-1 1-16,-5 1-1 0,0 0 0 15,-3 0 0-15,-3 0 0 16,-6-1-1-16,0 4 0 16,-6-1 0-16,-3 3 0 0,0 3-1 31,-6 2 1-31,-5 1-1 16,-4 4 1-16,-3 4-1 15,3 1 0-15,0 4-1 16,4 5 1-16,-1 0-1 15,3 5 1-15,6-2 0 0,3-1 0 16,3 3 1-16,3 0 0 16,6 1 0-16,3 1 1 15,3 4-1-15,3-3 1 0,9-3-1 16,6-3 1-16,5 1-1 16,1-6 1-16,0 0-4 15,-1-10 0-15,4-3-13 16,3-3 1-16,0-5-1 15,2-10 0-15</inkml:trace>
  <inkml:trace contextRef="#ctx0" brushRef="#br0" timeOffset="66966.9817">11777 8268 31 0,'-6'3'15'0,"-9"-6"-12"0,9 9 25 15,-3 4-26-15,-12 3 1 16,-2 6 2 0,-4-1 0-16,-6 6-6 15,3 3 0-15,7-6 4 0,5-5 0 16,6 0-2-16,6-3 0 15,9-3-1-15,6-2 0 16,6 3 0-16,5 2 1 0,7 3 0 16,0 3 1-16,-3-1 1 31,-3 1 0-31,-6-4 0 16,-4 1 1-16,-5 3-1 15,-9-1 0-15,-5 1 0 16,-7-1 0-16,-3-2-2 0,0-2 1 15,3-4-7-15,0-5 0 16,3-10-9-16,6-5 1 16,3-6-4-16,3-6 1 15</inkml:trace>
  <inkml:trace contextRef="#ctx0" brushRef="#br0" timeOffset="67296.1938">12033 8295 40 0,'0'-14'20'0,"-6"14"-20"15,0 6 38-15,-3-1-35 16,-3 8 1-16,-3 0 1 16,-2 9 1-1,-1-1-8-15,0 3 0 16,6-3 4-16,3 0 1 16,6-5-3-16,3-3 1 0,6 3-1 15,3 0 0-15,0 2-1 16,3 6 1-16,0-3 1 15,-3-2 1-15,-4 5 0 16,-2-1 1-16,-3 1 1 16,-5 0 0-16,-4 0-1 0,-3-3 1 15,0-2-1-15,0-6 0 16,-6-5-6-16,3-3 1 16,3-8-14-16,12-7 1 15,12-11-4-15,6-8 1 16</inkml:trace>
  <inkml:trace contextRef="#ctx0" brushRef="#br0" timeOffset="67868.6512">12369 8567 27 0,'-18'-10'13'0,"18"-4"-1"16,0 14 16-16,6-2-24 0,6-4 1 31,3 4 2-31,9-3 1 15,3-1-10-15,9 1 0 0,14-3 6 16,4-3 1-16,-1-2-5 16,-2 0 0-16,2 0-8 15,-5 5 0-15,-6 3-6 16,-6 7 1-16</inkml:trace>
  <inkml:trace contextRef="#ctx0" brushRef="#br0" timeOffset="68565.0217">13003 8369 38 0,'-15'5'19'0,"24"-2"-18"15,-3-6 30-15,12-2-31 0,6-6 1 16,9-2 0-16,5-3 0 16,1-5-2-16,-6 0 1 15,-3 0-2-15,-7 2 1 0,-5 6-2 16,-6 5 0-16,-9 8-1 15,-12 8 1-15,-9 5-1 16,-8 11 1-16,-13 5 3 31,3 3 0-31,1-6 2 16,5 3 0-16,6-5 1 0,6-5 0 16,6-1-1-16,6-7 1 15,3-1-1-15,6-2 0 16,6-2-1-16,6-6 0 15,6-8-1-15,0-6 0 0,3-4-4 16,2-9 0-16,-2-4-4 16,-3-9 1-16,-3-2-1 15,0-3 1-15,-6 2 0 16,-3 9 1-16,-4 5 6 16,1 8 0-16,-6 7 3 15,-3 12 1-15,-5 7 1 16,-4 8 0-16,-3 19 0 0,-3 16 1 15,-3 10-3-15,-6 0 1 16,3 0-2-16,1-2 0 16,5-9-1-1,6 1 0-15,6-6-1 16,3-10 0-16,3-5-1 16,6-11 0-16,3-11-1 15,0-5 1-15,-3-5 0 16,-6-1 0-16,-6 1 0 0,-3 2 0 15,0 1 3-15,-3 2 0 16,0 0 0-16,-3 2 1 16,3 6 0-16,0 0 1 15,3 0-2-15,3 0 1 16,4 0-2-16,4-3 1 0,4-7-1 16,6-6 0-16,12-3-3 15,9-5 0-15,12-8-5 16,5-2 1-16,1-11-6 15,2-5 0-15</inkml:trace>
  <inkml:trace contextRef="#ctx0" brushRef="#br0" timeOffset="68881.1975">13640 8152 30 0,'-9'0'15'0,"-35"24"-11"0,29-16 23 16,-6 7-23-16,-6 7 0 15,6-1 1-15,-2 5 1 16,5-5-7-16,0-2 0 15,6-3 4-15,6 0 1 16,3 0-3 0,6-1 1-16,6-1-2 15,3-1 1-15,9-3-1 0,3 1 0 16,2 0 0-16,4-1 0 16,-6-4 0-16,-6 1 1 15,-6 1 0-15,-6 0 0 0,-6 0 1 16,-9 0 0-16,-9 3 0 15,-3-1 0-15,-3 4-1 16,-3-4 1-16,-2 1-6 31,-1-1 1-31,-3-2-5 16,0-2 0-16,1-4-7 16,5-4 0-16</inkml:trace>
  <inkml:trace contextRef="#ctx0" brushRef="#br0" timeOffset="69350.8481">13307 8501 27 0,'24'-8'13'0,"14"8"-5"0,-26 0 16 0,3 0-23 16,3 3 1-16,0-6 0 16,0 6 1-16,3-3-4 15,-3 0 0-15,-7 2 1 16,-11-2 1-16,-3 6-2 16,-5 2 0-16,-4 8-1 15,-6-1 1-15,-3 4-1 16,-3-1 0-16,3 4 1 0,0-1 1 15,7 0 0-15,2-3 0 16,3-2 0 0,6-8 1-16,3-2-1 15,6-6 1-15,3-6-1 16,3 1 1-16,-1 0-1 16,4-3 0-16,0 0 0 15,0 3 1-15,0-1-1 16,-3 4 1-16,-6-1 1 0,-6 3 0 15,-3 5 1-15,-6 6 0 16,-6 10 1-16,-6 3 0 16,0 2 0-16,4 3 0 15,-1 0-1-15,3-2 0 0,3-1-1 16,3-2 1-16,3-8-2 16,3 3 0-16,3-6 0 15,3-3 0-15,6-7 0 16,6-11 0-16,9-5-4 15,2-6 0-15,16-7-9 16,9-9 0 0,14-4-3-16,1-9 1 15</inkml:trace>
  <inkml:trace contextRef="#ctx0" brushRef="#br0" timeOffset="70015.8636">14221 8184 25 0,'-21'-14'12'0,"-9"20"-4"0,18-1 18 15,-9 11-24-15,-14 8 0 16,-1 5 1-16,3 2 1 16,3 1-4-16,10-8 1 15,5-5 4-15,3-6 0 0,12-5 0 16,6-3 0-16,15-2-1 16,2-3 1-16,10-3-2 15,3-2 1-15,0-6-2 16,2-2 0-16,1-6-3 15,-6 3 1-15,-6 6-4 0,-7 5 1 16,-5 7-4-16,-6 6 1 16,-6 8-1-16,-9 5 0 15,-3 6 3-15,-6-1 0 16,1 6 4-16,-7 5 1 16,-3 0 4-16,-6 11 1 0,0-1 1 15,-2-4 1-15,-1-6 0 31,6-6 0-31,3-7 0 16,6-8 1-16,4-8-4 16,2-8 1-16,3-8-3 0,3-8 0 15,3-5-9-15,6-5 0 16,12-6-13-16,8 3 0 16,1-16-1-16,3 0 1 15</inkml:trace>
  <inkml:trace contextRef="#ctx0" brushRef="#br0" timeOffset="70628.9558">14581 8562 34 0,'21'-8'17'0,"29"-16"-13"16,-35 14 28-16,6-6-30 31,6-11 0-31,3-7 1 15,-4-1 0-15,-2 6-4 0,-3-2 1 16,-12 4 3-16,-9 9 0 16,-9 10-2-16,-12 10 1 15,-3 14 0-15,-8 11 0 0,-10 4-1 16,0 1 1 0,1 21 0-1,14 3 0-15,15-3 0 16,9-11 0-16,9-8-1 15,6-5 1-15,9-7-1 0,3-12 1 16,2-7-4-16,10-14 1 16,3-2-8-16,5 0 0 15,7-3-7-15,0-5 1 16</inkml:trace>
  <inkml:trace contextRef="#ctx0" brushRef="#br0" timeOffset="70831.1578">15135 8374 27 0,'-6'13'13'0,"-24"38"-2"15,21-38 13-15,-3 8-21 32,-6 8 0-32,0 5 4 15,3 3 1-15,4-5-9 0,5-3 1 16,3-5 6-16,6-8 0 16,5-8-2-16,10-11 1 0,3-5-2 15,3-5 1-15,3-5-4 16,3-6 1-16,-1 3-10 15,1-6 0-15,0-2-7 16,-3-3 1-16</inkml:trace>
  <inkml:trace contextRef="#ctx0" brushRef="#br0" timeOffset="70978.9149">15399 8440 25 0,'-29'24'12'0,"14"5"-7"0,9-18 11 16,-3 10-16-16,-3 0 1 15,3 3-5-15,-3 2 1 16,3-2-2-16,0-5 0 16,6-1-2-1,0-5 0-15</inkml:trace>
  <inkml:trace contextRef="#ctx0" brushRef="#br0" timeOffset="71115.744">15444 8271 38 0,'-3'-19'19'0,"15"19"-30"0,-6 3 42 0,0 2-42 16,3 6 1-16,3-1-9 15,0 4 1-15</inkml:trace>
  <inkml:trace contextRef="#ctx0" brushRef="#br0" timeOffset="71315.8987">15584 8496 36 0,'-12'21'18'0,"-3"-3"-18"0,15-12 31 15,0 2-31-15,0 2 1 0,6 1 0 16,0-6 1-16,0 0-2 16,3-5 0-16,3-2-1 15,3-4 0-15,0-1-7 16,3-7 1-16,5 4-4 15,-2-3 0-15</inkml:trace>
  <inkml:trace contextRef="#ctx0" brushRef="#br0" timeOffset="71483.5271">15807 8191 40 0,'-9'0'20'0,"6"3"-21"0,6 0 37 0,0 2-33 16,3 0 0-16,0 3 0 15,3-2 1-15,6-4-5 16,3 1 0-16,3-3-1 31,3-8 1-31,-1 3-8 16,-2-1 0-16,0 6-5 0,0 0 1 15</inkml:trace>
  <inkml:trace contextRef="#ctx0" brushRef="#br0" timeOffset="71630.4118">16054 8128 43 0,'-18'21'21'0,"-32"40"-26"0,35-37 39 0,-9 10-34 16,-3 6 1-16,1 2-3 16,-1 1 1-16,0-1-4 0,3 0 0 15,9 3-7 1,6-5 1-16</inkml:trace>
  <inkml:trace contextRef="#ctx0" brushRef="#br0" timeOffset="71773.7022">16099 8432 23 0,'-18'27'11'0,"-9"20"-10"16,18-36 12-16,3 0-20 16,-2 2 0-16,-1 0-5 15,3 0 1-15</inkml:trace>
  <inkml:trace contextRef="#ctx0" brushRef="#br0" timeOffset="71980.72">16209 8205 44 0,'9'-66'22'0,"21"29"-26"0,-21 29 46 15,0 0-42 1,-3 2 1-16,0 4 0 0,0 4 1 15,-3 4-7-15,-3 4 1 16,0 3-6-16,-3 9 1 16,0 12-5-16,-3 3 1 15</inkml:trace>
  <inkml:trace contextRef="#ctx0" brushRef="#br0" timeOffset="72434.3721">16227 8506 37 0,'-3'3'18'0,"0"-3"-15"16,3 0 33-16,0 0-33 15,3-3 1-15,3-5 1 0,0-2 0 16,3-3-7-16,-3-6 1 16,0 3 3-16,0-2 1 31,0 2-8-31,-3 0 1 16,3 5-5-16,0 3 0 0,5 0-3 15,4 3 1-15,0 0-1 16,0 0 1-16,0 5 5 15,-3 2 0-15,0 1 7 16,-3 5 1-16,-9 5 3 16,-3 6 1-16,-3 2 2 15,-9-3 0-15,0 3 1 16,0-2 1-16,3-1-2 16,3-4 1-16,0 2-2 0,3-11 0 15,3 0-2-15,9-7 1 0,6-4-4 16,6-7 1-16,6 2-3 15,3-4 1-15,3 4-1 16,-4-8 1-16,-2 6-1 16,0 3 0-16,0 4 0 31,-6 6 1-31,-4 3 0 0,-2 5 0 16,-6 3 0-16,-3-1 1 15,-3 3-1-15,-3 1 0 16,0-1-7-16,0 0 0 15,3 3-11-15,6-6 1 16</inkml:trace>
  <inkml:trace contextRef="#ctx0" brushRef="#br0" timeOffset="73066.6677">17477 8292 30 0,'-12'-3'15'0,"3"6"-7"0,0 2 11 16,-6 6-19-16,-2 5 0 31,-4 2 0-31,-3 3 0 0,-9-2 0 16,9-3 0-16,4 0-1 15,5-3 1-15,3 0 0 16,15 0 1-16,6-2 0 15,6 2 0-15,5 6 0 16,7 2 1-16,0-3 1 16,-6 1 1-16,-6-1 0 15,-3-4 1-15,-3-1-1 0,-3 0 0 16,-9 0 0-16,-3 3 0 16,-6 3-2-16,-9-3 0 15,0 0-5-15,-6-3 0 0,6-8-5 16,6-5 0-16,10-8-6 15,10-5 0-15</inkml:trace>
  <inkml:trace contextRef="#ctx0" brushRef="#br0" timeOffset="73329.8068">17644 8554 25 0,'36'-8'12'0,"17"-8"2"0,-41 11 14 15,-3 2-23-15,-3 1 0 16,-3-1 2-16,-6 3 0 15,-6-5-9-15,-9 2 0 0,-6 3 6 16,-5 3 1-16,-7 10-2 16,0 0 0-16,3 6-1 15,1-1 1-15,5 6-2 16,9-3 0-16,9 0 0 16,3 0 1-16,6-7-2 15,9-1 1-15,6-8-2 0,3-7 0 16,6-4-6-16,2-2 0 15,13 0-8-15,6 0 0 16</inkml:trace>
  <inkml:trace contextRef="#ctx0" brushRef="#br0" timeOffset="73667.6855">17971 8398 43 0,'-9'3'21'15,"9"12"-17"-15,3-9 31 0,0-4-33 16,3-2 1-16,6 0 0 15,6-5 0-15,3-6-4 32,0-4 0-32,-1-4-2 15,7 1 0-15,-3-4-7 16,-3 4 1-16,-6-6-5 16,-3 0 0-16,-3 0 2 0,-9 9 0 0,-3 1 8 15,0 4 0-15,-3 2 8 16,-3 10 1-1,-15 49 8 1,-3 4 0-16,0-4-2 0,7-4 0 16,2-2-4-16,9-5 1 15,9-6-3-15,6-10 1 32,9-5-9-32,5-6 1 15,16-5-11-15,9 0 0 16,14-6-1-16,-2 1 1 0</inkml:trace>
  <inkml:trace contextRef="#ctx0" brushRef="#br0" timeOffset="74168.0759">18677 8483 43 0,'6'21'21'0,"-30"16"-28"0,15-24 42 0,-3 8-34 15,-3 0 0 1,-6 6 4-16,3-6 0 16,1-3-5-16,2-7 0 15,3-11 3-15,6-5 1 0,6-8-1 16,3-9 1-16,6-4-3 16,3-6 0-16,11-13-1 0,4-5 0 15,9 10 0-15,3 3 0 16,-7 13 0-16,-2 6 0 15,0 13 1-15,-3 10 1 16,-6 5-1-16,-7 17 1 0,-8-6 1 31,-6 6 0-31,-3 2 0 16,-9 0 0-16,-2 2-1 16,2-7 0-16,0 0-9 15,12-3 1-15,9-2-12 16,9-3 0-16</inkml:trace>
  <inkml:trace contextRef="#ctx0" brushRef="#br0" timeOffset="74630.4543">19662 8006 36 0,'-15'-24'18'0,"9"51"-11"0,-9-11 17 15,-6 13-23-15,-5 21 0 16,-7 16 1-16,-6 6 0 0,0-3-3 15,4-9 1-15,8-4 0 16,6-8 1-16,6-6-5 31,3-10 1-31,6-11-5 0,6-3 1 0,6-7-5 32,9-8 1-32</inkml:trace>
  <inkml:trace contextRef="#ctx0" brushRef="#br0" timeOffset="74968.6622">19796 8430 31 0,'12'-11'15'0,"-21"24"-8"0,3-7 27 0,-15 7-31 16,-9 0 0-16,-11 8 4 15,-4 6 0-15,3 2-8 16,4 2 0-16,8-1 5 16,9-1 0-16,9-8-2 0,6 0 1 15,9-8-2-15,15-7 0 16,12-9 0-16,11-5 0 15,4-5 0-15,3-8 0 16,-1-3-1-16,-2-3 1 16,-3 9-1-16,-10-1 1 15,-5 9-1 1,-6-1 1-16,-12 8-1 0,-12 6 1 0,-6 5-1 16,-3 5 1-16,-6 3 0 31,0 3 0-31,1 4-3 15,2-1 1-15,3 1-7 16,0-4 0-16,6-6-7 0,3-5 0 16,9-3-2-16,3-7 1 15</inkml:trace>
  <inkml:trace contextRef="#ctx0" brushRef="#br0" timeOffset="75119.7475">19957 8416 38 0,'12'-23'19'0,"5"15"-22"16,-8 8 39-16,9-3-35 15,6 3 1-15,9-3 1 16,2-2 0-16,1-3-7 16,-3 0 0-1,0-8-3-15,-4-2 1 16,-5-3-6-16,-3 5 0 16</inkml:trace>
  <inkml:trace contextRef="#ctx0" brushRef="#br0" timeOffset="75279.6747">20299 8115 31 0,'-24'32'15'0,"-3"42"-12"16,15-48 24-16,-8 16-27 15,-10 3 1-15,-6 3-2 0,3-3 1 16,7-3-6-16,2-5 1 16,9 6-4-16,3-9 0 15</inkml:trace>
  <inkml:trace contextRef="#ctx0" brushRef="#br0" timeOffset="75568.5805">20403 8427 38 0,'9'-24'19'0,"9"11"-24"0,-12 10 35 0,0-2-29 31,0 0 0-31,-3 2 1 16,-6 3 1-16,-6 3-3 0,-6 5 1 15,-9 8 3-15,-9 2 0 16,-2 3 0-16,-10 3 1 0,9 5-1 16,4 6 0-16,5-4-1 15,12 4 1-15,6-1-3 16,12 0 1-16,9-10-2 16,3-5 1-16,3-11-6 0,5-8 0 15,7-8-8-15,3-5 0 16,3 2-3-16,2-5 0 15</inkml:trace>
  <inkml:trace contextRef="#ctx0" brushRef="#br0" timeOffset="75870.3173">20650 8446 31 0,'-15'-6'15'0,"-29"49"-11"16,29-38 26-16,-6 8-27 15,0 6 0-15,0-1 3 16,0 1 0-16,4-4-7 15,5-1 1-15,3-6 4 16,6-6 1-16,9-4-2 0,9-6 0 16,8-3-2-16,10-2 0 15,3 2-1-15,3 3 1 0,-1-2 0 16,-2 2 0-16,-3 3 0 16,-4 2 0-16,-5-2 1 15,-6 5 0-15,-6 10 0 16,-9 1 0-16,-6 5-1 15,-6 2 1-15,0 3-1 16,-3 1 1 0,0-1-5-16,3-3 0 15,-2 1-7-15,5-9 1 16,0 1-8-16,6-3 1 16</inkml:trace>
  <inkml:trace contextRef="#ctx0" brushRef="#br0" timeOffset="76086.192">20954 8475 45 0,'-21'18'22'0,"0"6"-20"16,18-19 37-16,0 6-38 0,0 2 1 16,0 0 0-16,0 0 0 0,3 1-3 15,0-4 1-15,6-2 0 16,0 0 1-16,0-3-8 15,3-2 1-15,3-3-9 16,0-3 1-16</inkml:trace>
  <inkml:trace contextRef="#ctx0" brushRef="#br0" timeOffset="76252.367">21040 8509 28 0,'3'-16'14'0,"-6"27"0"0,0-11 13 15,0 2-24-15,0 4 1 16,3 4 1-16,0-2 1 15,3 0-8-15,3 0 1 16,3 0 4-16,0-3 0 16,9-2-6-16,-3-3 0 0,3-3-8 15,-1 1 1-15,1-1-3 16,3 0 0-16</inkml:trace>
  <inkml:trace contextRef="#ctx0" brushRef="#br0" timeOffset="76403.1006">21281 8517 43 0,'-27'8'21'0,"-23"34"-18"0,32-26 42 16,-21 13-43-16,-11 8 0 16,-7 6 1-16,-5 4 0 15,-1 3-5 1,-5-7 0-16,-4-6-4 16,1-5 0-16,11-3-9 15,7-3 0-15</inkml:trace>
  <inkml:trace contextRef="#ctx0" brushRef="#br0" timeOffset="100018.5931">4714 14983 25 0,'0'0'12'0,"6"-119"-7"0,0 90 13 0,5-21-15 16,1-3 0-16,0-29 2 16,3 3 1-16,-3-11-8 0,-3-6 1 15,-6-15 4-15,-9 16 1 0,-6 16-2 16,-12 13 0-16,0 15-1 15,1 19 0-15,-1 17-1 16,0 9 1-16,-3 27-1 16,6 22 0-16,4 18 0 31,2-6 1-31,3 30 0 16,6 2 0-16,3 8 1 15,6-10 1-15,6 21 0 0,3 0 0 16,3-29 0-16,5-11 0 15,7-13-1-15,3-14 0 16,0-7-1-16,2-8 0 16,-2-8-1-16,-3-8 1 0,0 8-6 15,-3-6 0-15,-4-10-8 16,-2 3 0-16,6-1-1 16,-3-4 0-16</inkml:trace>
  <inkml:trace contextRef="#ctx0" brushRef="#br0" timeOffset="100401.1587">5095 14613 29 0,'-21'3'14'0,"6"15"-12"0,9-10 25 0,-3 5-24 15,0 8 0-15,-3 6 2 31,0-3 1-31,3 7-6 16,0 7 0-16,3 4 4 0,3-10 0 16,3-6-1-16,3-5 0 15,3-10-2-15,3-6 1 16,3-16-1-16,0-15 0 0,3 5-1 16,-3 0 1-16,0 2-1 15,-3 3 0-15,3 6 0 16,-6 2 0-16,0 8 0 15,0-8 1-15,0 8-1 32,-4 8 1-32,1 13 0 15,0 5 1-15,0 9 0 16,-3-6 1-16,3 0-8 0,0-13 1 16,0 0-10-16,3-3 1 15,9 3-2-15,-6-16 0 0</inkml:trace>
  <inkml:trace contextRef="#ctx0" brushRef="#br0" timeOffset="100569.0074">5139 14481 43 0,'12'-56'21'0,"45"-15"-29"16,-39 63 42-16,8-6-34 15,4-1 1-15,0-7-1 16,-3 4 1-16,-3 2-9 15,-1 3 1-15,1 5-4 16,-6-3 0-16</inkml:trace>
  <inkml:trace contextRef="#ctx0" brushRef="#br0" timeOffset="100731.5306">5431 14004 43 0,'-18'53'21'0,"12"35"-24"16,3-59 37-16,3 2-34 15,-3 25 0-15,0 15 1 0,0 6 0 16,-3 3-3-16,6-1 1 16,0 6-9-16,3-1 1 0,3-15-3 15,6-13 1-15</inkml:trace>
  <inkml:trace contextRef="#ctx0" brushRef="#br0" timeOffset="101285.0446">5479 14727 41 0,'0'-24'20'0,"20"-37"-23"16,-8 48 37-16,-3-11-34 16,0-5 1-16,-3 0 2 15,-6 5 1-15,-3 8-4 16,-6 11 0 0,-3 13 3-16,-6 10 0 0,4 11 0 15,2-7 0-15,0 17 0 16,0-4 0-16,6-14 0 15,0-3 0-15,3 3-1 16,3 1 1-16,3-4-1 16,3-5 0-16,3 1-1 0,0-4 0 15,3-4-4-15,3-12 1 16,2 1-7-16,4 0 0 0,-6-3-3 16,0 0 1-16,-3 0-1 15,-3 0 1-15,-3 5 1 16,-6 3 1-16,0 0 9 15,0 3 0-15,0 0 4 32,0-1 1-32,0-2 1 15,0 0 1-15,0-5 0 16,0-6 0-16,3-7-1 0,3-9 1 16,9 1-2-16,3-9 1 15,5-7-2-15,1 0 0 16,0 13-1-16,0 8 1 15,0 7-2-15,-1 14 0 0,-5 11-1 16,-3 5 1-16,-3 2-2 16,0 9 1-16,-3 2 0 15,-3 3 1-15,0-1-4 16,-3-2 0-16,0-10-8 0,0-3 0 16,3 13-7-16,3-13 1 15</inkml:trace>
  <inkml:trace contextRef="#ctx0" brushRef="#br0" timeOffset="101486.3667">5937 14462 41 0,'-15'-32'20'0,"9"46"-17"15,6-6 31-15,-3 10-31 16,0 6 1-16,0 0 1 31,0 5 1-31,0 5-7 16,3-2 0-16,3-3 4 0,3-3 1 15,0-2-3-15,0-5 1 16,6-6-4-16,-3-5 0 16,0-8-9-16,3-5 1 0,3-6-6 15,-6-2 1-15</inkml:trace>
  <inkml:trace contextRef="#ctx0" brushRef="#br0" timeOffset="101620.7393">6020 14515 42 0,'-6'0'21'0,"15"29"-27"15,-3-18 34-15,0-3-28 0,6 0 1 16,6-3-1-16,0 0 0 16,3-2-6-16,5-3 1 31,1-5-5-31,0 2 0 16</inkml:trace>
  <inkml:trace contextRef="#ctx0" brushRef="#br0" timeOffset="101803.2624">6309 14483 53 0,'-27'43'26'0,"-20"41"-29"16,26-57 50-16,-9 4-45 15,-6 22 1-15,-2 16 0 0,-4-8 1 16,3 0-6-16,4-6 1 16,2-2 1-16,3-5 1 15,3-8-10-15,12-6 0 16,6-10-8-16,12-8 0 0</inkml:trace>
  <inkml:trace contextRef="#ctx0" brushRef="#br0" timeOffset="102755.9959">6881 13989 29 0,'3'-6'14'0,"-6"19"-3"0,0 1 14 0,-3 4-24 16,-3 6 1-16,-3 2 1 15,-3 4 0-15,0 1-4 16,-3 1 1-16,0-8 3 16,-3-3 0-16,7-2 0 31,5-6 1-31,3-3 0 16,0-2 0-16,3-2 0 0,9-1 1 0,3-5-3 15,0-5 1-15,3-3-1 16,8-3 0-16,1-2-1 15,3 0 0-15,3-3-7 16,-3 3 0-16,-1 5-10 0,-2 8 1 16,-9 8-1-16,-6 2 0 47</inkml:trace>
  <inkml:trace contextRef="#ctx0" brushRef="#br0" timeOffset="102908.2089">6759 14542 30 0,'-33'44'15'0,"24"-30"-10"0,9-14 28 0,6 0-31 16,3 0 1-16,3-6 0 16,0-7 1-16,2-3-5 15,7-5 1-15,0-3-1 16,3-2 0-16,0-3-9 16,0 2 0-16,-4 1-2 0,1 2 1 15</inkml:trace>
  <inkml:trace contextRef="#ctx0" brushRef="#br0" timeOffset="103172.7322">6958 14285 28 0,'-21'26'14'0,"-3"25"-18"16,18-30 24-16,-3 8-20 15,-2 8 0-15,-4-3 0 16,0 1 0-16,3-4 0 16,0-1 0-16,3-7-1 31,3-4 0-31,3-6-2 15,0-2 1-15,3-6 0 0,0-5 0 16,6 0-1-16,0-3 1 0,3 3 2 16,0-2 1-16,0 2 1 15,0 2 0-15,0 1 0 16,0 0 0-16,3-1 0 16,-1 1 1-16,1 0-7 15,0-3 0-15,0-3-3 16,3 0 1-16</inkml:trace>
  <inkml:trace contextRef="#ctx0" brushRef="#br0" timeOffset="103422.8145">7270 14010 46 0,'-8'-3'23'0,"14"-5"-25"15,-1 5 48-15,1 1-45 32,0-3 1-32,3-3 0 15,0 0 1-15,3-3-4 0,0 0 0 16,0 1 3-16,0-3 0 16,0 5-6-16,0-3 1 0,-3 3-7 15,0 3 1-15,-1 8-6 16,-2 2 0-16</inkml:trace>
  <inkml:trace contextRef="#ctx0" brushRef="#br0" timeOffset="103739.0882">7256 14288 34 0,'-18'15'17'0,"18"20"-17"0,3-25 25 15,3-2-24 1,0-2 1-16,3-9 2 16,5-8 0-16,1 3-3 15,0-5 0-15,0-5 4 0,-3-3 0 16,-3 2 0-16,-3 0 0 16,-3 4-1-16,-3 1 0 15,-6 4-2-15,-3 2 1 16,0 3-2-16,0 2 0 15,0 6-1-15,0 2 1 0,0 3-3 16,3 2 0-16,0 4-7 16,3-1 0-16,0 8-6 15,3 5 0-15</inkml:trace>
  <inkml:trace contextRef="#ctx0" brushRef="#br0" timeOffset="103941.3463">7160 14573 46 0,'-9'11'23'0,"12"-3"-30"0,3-8 37 15,3 2-30-15,3 1 1 16,0-3 0-16,3 0 0 31,0 0-6-31,0-5 0 16,3-6-5-16,2 3 0 0,4-5-2 0,-3-11 1 15</inkml:trace>
  <inkml:trace contextRef="#ctx0" brushRef="#br0" timeOffset="104172.7548">7440 14356 28 0,'-6'-10'14'0,"-3"20"-10"0,6-4 26 0,-3 4-29 32,-6 9 1-32,-2 7 0 15,-4 6 1-15,-6 0-4 16,3 2 1-16,-6 6 2 15,-3-3 1-15,1-3 0 16,2-2 1-16,0-8 0 16,12-6 0-16,3-2 0 0,12-3 1 15,3-7-1-15,9 2 0 16,3-6-2-16,6-4 1 0,0-9-4 16,3-5 0-16,2-5-7 15,7-3 0-15,3 0-8 16,11-7 0-16</inkml:trace>
  <inkml:trace contextRef="#ctx0" brushRef="#br0" timeOffset="104422.4484">7836 14028 58 0,'-6'19'29'0,"24"-25"-36"16,-9-1 51-16,6-1-44 15,12-6 1-15,2 1 0 0,4-5 0 16,-3-1-6-16,0 3 0 16,2-2-7-16,-8 2 1 15,0 3-5-15,-6 2 1 16</inkml:trace>
  <inkml:trace contextRef="#ctx0" brushRef="#br0" timeOffset="104575.0391">8012 13817 30 0,'-30'34'15'0,"-9"59"-15"16,33-67 23-16,0 8-23 16,0 3 0-16,0 8-3 31,0-2 1-31,0-9-4 15,4 6 0-15,-1 0-3 0,0-6 1 16</inkml:trace>
  <inkml:trace contextRef="#ctx0" brushRef="#br0" timeOffset="105075.5451">7794 14176 41 0,'-9'0'20'0,"24"-10"-25"16,-6 4 42-16,6 1-36 15,6 0 0-15,3 0-2 0,6 2 1 16,-1 0-5-16,1 6 1 16,-3 2-3-16,-6 3 1 15,-9 3-2-15,-9 2 0 16,-6 3 1 0,-6 0 1-16,-9 0 5 15,0-3 1-15,0 0 6 16,0 3 0-16,0-3 2 15,4 0 0-15,2-2 0 16,3-3 1-16,0 0-4 16,3-3 1-16,3-2-3 15,0-3 0-15,3 0-2 16,3-8 0-16,3 3-4 0,0-3 0 0,3-3-1 16,-3 3 1-16,0 3 0 15,0 2 0-15,-6 3-1 16,-3 6 1-16,-3-1 3 15,-3 11 1-15,-3 5 2 16,3 3 0-16,-3 2 1 31,3 6 0-31,0-3 1 0,3 0 0 16,0-5-2-16,3 0 1 16,3-3-3-16,0 0 1 15,3-5-2-15,3-6 1 16,3-2-7-16,3-8 1 15,3-2-7-15,12-11 0 0,5-9-3 16,4-7 1-16</inkml:trace>
  <inkml:trace contextRef="#ctx0" brushRef="#br0" timeOffset="105276.7509">8131 14288 38 0,'-6'-3'19'0,"-18"13"-20"16,15-7 36-16,-3 10-31 0,-6 3 0 15,0 8 4-15,-5 2 0 16,5 1-10-16,3 2 1 15,3-3 6-15,9 1 1 0,6-3-3 16,3-8 0-16,9-6-2 31,6 3 1-31,5-2-8 16,1-11 0-16,3-13-10 16,3 2 0-16,2-2-1 15,-2-6 1-15</inkml:trace>
  <inkml:trace contextRef="#ctx0" brushRef="#br0" timeOffset="105543.6171">8324 14137 30 0,'-6'2'15'0,"24"-2"-10"16,-18 0 28-16,18-2-31 15,15-1 0-15,2-2 1 16,13-1 0-16,-6 1-7 16,2-5 1-16,-2 2-7 15,-3 2 0-15,-7 6-2 16,-8 3 1-16</inkml:trace>
  <inkml:trace contextRef="#ctx0" brushRef="#br0" timeOffset="105727.0926">8336 14412 53 0,'-9'13'26'0,"30"-29"-33"0,-9 11 56 15,15-8-48-15,5-6 1 16,10-2 0-16,3-5 1 0,-4-4-7 15,1 1 1-15,0 0-7 16,-4 5 1-16,-5 9-7 16,-9 4 1-16</inkml:trace>
  <inkml:trace contextRef="#ctx0" brushRef="#br0" timeOffset="105890.9145">8714 14258 31 0,'-45'35'15'0,"16"145"-6"0,26-141 20 0,-3 9-29 16,6-3 0-16,0-3 0 16,0 3 1-16,3-5-5 15,0-6 1-15,3-2-7 16,0-3 1-16,3-13-2 16,2-5 1-16</inkml:trace>
  <inkml:trace contextRef="#ctx0" brushRef="#br0" timeOffset="106108.6093">8637 14621 44 0,'-39'13'22'0,"-26"14"-25"0,53-20 47 0,-3 4-42 15,-3 0 0-15,9-1 2 32,3-2 1-32,3 0-5 15,9-3 1-15,6 1 4 16,6-4 1-16,6-2-2 15,-1 0 1-15,4-2-1 16,0-4 0-16,6-2-5 16,-1-5 1-16,7-3-12 0,12-2 0 0,5-3-7 15,-5-6 0-15</inkml:trace>
  <inkml:trace contextRef="#ctx0" brushRef="#br0" timeOffset="107139.9602">9178 14317 29 0,'0'5'14'0,"30"-24"-7"16,-18 11 15-16,6-2-21 15,9-6 0-15,9-3 1 32,5-2 0-32,1 0-3 15,-3 3 1-15,-7-4-4 0,-5 4 0 16,-6 5-4-16,-6-1 0 16,-9 4-2-16,-9 5 0 0,-6-3 0 31,-15 55 10-31,9-71 1 15,-18 61 1-15,4 24 3 16,-1 21 1-16,3 3 2 16,3 0 1-16,-3 7-4 15,7-2 1-15,2-16-1 0,3-13 1 16,0-11 0-16,3-15 1 31,3-17-1-31,0-12 1 16,0-12-3-16,3-9 1 0,3-9-2 15,3-3 0-15,3-4-2 16,3-1 0-16,6-3-1 16,6 4 1-16,6-4-4 15,12 1 1-15,11-3-8 16,4 0 1-16,-1 5-6 0,1 0 1 16</inkml:trace>
  <inkml:trace contextRef="#ctx0" brushRef="#br0" timeOffset="107472.4717">9798 14168 42 0,'-27'11'21'0,"-15"31"-24"15,33-31 35-15,-6 5-32 32,-3 5 1-32,1 5 1 0,2-2 0 15,3-3-2-15,0-5 1 16,3-8 1-16,6-8 1 15,3-8-1-15,6-5 0 16,3 0-1-16,6 0 0 0,6-6-1 16,5 3 1-16,10 0-1 15,6-2 0-15,-1 2-1 16,-2 5 1-16,-3 3 1 16,-9 3 0-16,-6 5 0 15,-7 5 0-15,-2 3 0 16,-9 6 1-16,-3 4-4 0,-6 3 0 15,-6 11-6-15,-5-3 1 16,-1 3-8-16,-9 2 1 16,0-2-1-16,3-6 0 0</inkml:trace>
  <inkml:trace contextRef="#ctx0" brushRef="#br0" timeOffset="108055.2989">9682 14494 27 0,'-6'-13'13'0,"9"7"-9"16,-3 6 26-16,0 6-29 15,-3 4 0-15,-3 6 1 32,0 0 1-32,0 0-3 15,0 2 1-15,0-4 2 0,0-4 0 16,3-2 0-16,0-3 1 16,3-2-2-16,6-3 1 15,3-8-1-15,6 0 1 0,0-8-2 16,5-5 1-16,10 0-1 15,6-3 1-15,0 6-1 16,-1 2 0-16,1 3 0 16,-6 2 1-16,-6 11-1 15,-7 5 0-15,-5 8 0 0,-6 3 1 32,-6 3-1-32,-3 2 0 15,-6 0-5-15,-2 3 1 16,-1-3-5-16,-6-2 0 0,-3-3-4 15,0-6 0-15,6-5-3 16,0-7 1-16,3-6 5 16,3 0 0-16,1 5 7 15,2-5 1-15,0 0 4 16,0 3 1-16,0 5 3 0,0 3 0 16,-3 2 0-16,0 3 1 15,-3 3-2-15,3-1 0 16,-3-2 0-16,3 0 0 15,3-3 0-15,0 1 1 0,6-1-1 16,3 0 0-16,3 0-3 16,3-2 1-16,6 0-2 15,6-6 0-15,9-2-1 32,2-3 0-32,-2 0-7 15,3 0 1-15,-6 3-7 0,-6 5 0 16,-10 8-4-16,-11 8 1 15</inkml:trace>
  <inkml:trace contextRef="#ctx0" brushRef="#br0" timeOffset="108407.6824">9714 14891 27 0,'-44'55'13'0,"11"-20"-5"0,30-27 21 0,0 0-27 16,3-3 1-16,0-5 1 16,9-3 1-16,3-5-6 15,6-2 0-15,5-9 4 16,7-2 0-16,9 0-4 0,-3-6 1 15,-1-2-5-15,-2 5 0 16,-9 3-1-16,-3 3 0 16,-6 7 0-16,-12 3 0 0,-6 3 4 15,-3 8 1-15,-6 7 5 16,-9 6 0-16,0 3 3 31,0 4 1-31,0 4 0 16,4 2 1-16,2 0-1 15,3 0 0-15,3-5-2 16,3-5 0-16,6-1-2 0,3-2 1 16,6-5-3-16,6-1 1 15,3-5-1-15,5-2 0 16,4-3-4-16,3-5 0 0,0-1-8 16,-4-7 0-16,1 5-8 15,0-8 0-15</inkml:trace>
  <inkml:trace contextRef="#ctx0" brushRef="#br0" timeOffset="109632.1792">10589 14221 23 0,'-6'-2'11'0,"0"2"-5"16,6 2 11-16,-3 6-17 15,-2 3 0-15,-4 10 0 16,-3 8 1-16,-3 8-1 16,-6 0 0-16,0-2 0 15,0-1 1-15,0-5 0 0,7-8 0 16,2-5-1-16,6-8 1 0,3-5-2 16,6-6 1-16,6-2 1 15,6-3 0-15,2-5-1 16,1-1 1-16,3-1 0 15,3-4 1-15,3 0 0 16,2 1 0-16,7 5-2 16,3 2 0-16,-3 6-7 0,-7 8 1 31,-2 4-3-31,-12 12 1 16</inkml:trace>
  <inkml:trace contextRef="#ctx0" brushRef="#br0" timeOffset="109799.9821">10476 14687 24 0,'-35'21'12'0,"26"-5"-9"0,12-13 20 0,6-1-19 15,2 1 1-15,4-3 0 16,6-5 1-16,3-3-8 16,6-5 0-16,2-3 3 15,10-3 1-15,3-2-10 0,-4 0 1 16,1-6-4-16,-6-2 1 0</inkml:trace>
  <inkml:trace contextRef="#ctx0" brushRef="#br0" timeOffset="109984.5121">10762 14322 34 0,'-51'48'17'0,"16"41"-17"15,23-62 31-15,-6 7-31 16,-3 11 1-16,0 3 0 31,0 10 1-31,1 0-2 0,8 1 0 16,3-4-4-16,0-7 1 15,6-11-7-15,3-8 0 16</inkml:trace>
  <inkml:trace contextRef="#ctx0" brushRef="#br0" timeOffset="110150.2465">10583 14822 33 0,'-9'8'16'0,"21"8"-11"0,-6-8 23 16,0 2-27-16,3 9 0 16,3 2 1-16,0 0 0 15,3 0-3 1,3 0 1-16,9-5-3 16,2-2 1-16,1-6-9 15,6-8 1-15</inkml:trace>
  <inkml:trace contextRef="#ctx0" brushRef="#br0" timeOffset="110702.6855">11158 14391 28 0,'-18'10'14'0,"9"22"-13"0,6-19 17 16,0 11-18-1,-3 3 0 1,0 2 0-16,-3 2 1 15,0 1-1-15,0 0 1 0,1-3-2 16,2-5 0-16,0-6-2 16,3-7 0-16,3-8-1 15,3-9 1-15,3-7-1 16,0-6 0-16,2-7 2 16,1-11 0-16,0-5 3 0,3-11 1 15,3 5 2-15,3 3 0 16,6 3 1-16,3 5 1 0,2 8 0 15,1 5 1-15,0 8-1 16,-3 8 1-16,-4 5-2 16,-5 9 0-16,-3 7-1 31,-3 8 1-31,-6 13-2 16,-6 4 1-16,-6 4-2 15,-6-2 0-15,-3-1-6 0,-6-2 0 16,-5 3-5-16,-4-8 0 15,0-6-4-15,3-7 0 16,1-11-2-16,2-8 1 16</inkml:trace>
  <inkml:trace contextRef="#ctx0" brushRef="#br0" timeOffset="110950.8245">11119 14568 19 0,'18'-32'9'0,"9"30"-8"16,-12 2 18-16,3 2-17 15,-4 4 1-15,-2 1 5 16,-6 7 0-16,-12-1-8 15,-3 5 0-15,-2 4 6 16,-4 1 0-16,0 1-1 16,0 3 0-16,0-1-2 15,3 1 0 1,3-4-2-16,3-1 1 0,3-1-1 16,3-5 1-16,3-6-1 15,3-2 0-15,3-5-1 16,0-6 0-16,12-7-7 15,6-6 0-15,8-8-6 16,1 0 1-16</inkml:trace>
  <inkml:trace contextRef="#ctx0" brushRef="#br0" timeOffset="111367.8667">11601 14198 36 0,'-17'15'18'0,"-13"28"-21"0,24-33 27 0,-6 12-24 16,0 7 0-16,0 0 2 15,3-8 1 1,0-3-3-16,3-4 0 16,3-6 1-16,6-3 1 15,6-3 0-15,3-4 0 16,6-3-2-16,0 2 1 0,3 3-1 15,5-3 0-15,1 1 0 16,0 2 1-16,0 2 1 16,-3 4 1-16,-4 1 0 15,-5 1 1-15,-3 6 0 16,-3 4 1-16,-6 1 0 16,-9 5 0-16,-3-3-2 0,-9 0 1 15,-2 3-1-15,-1-1 0 16,-3 1-2-16,-3 3 1 15,-3-1-1-15,1 1 0 0,2-4-5 16,0 1 1-16,6-8-8 31,-3 0 0-31,7-13-7 16,5-17 1-16</inkml:trace>
  <inkml:trace contextRef="#ctx0" brushRef="#br0" timeOffset="111533.5894">11453 14563 29 0,'-3'8'14'0,"20"7"-2"0,-11-12 17 16,3 8-24-16,3 2 1 16,3 8 1-16,3 3 0 15,3 8-10-15,0 5 1 16,8 0 5-16,1 0 0 16,3 0-11-16,0-8 0 0,-1-8-6 15,-8-5 1-15</inkml:trace>
  <inkml:trace contextRef="#ctx0" brushRef="#br0" timeOffset="112137.9772">6699 15523 26 0,'-12'-3'13'0,"15"6"-6"16,3-3 13-16,3-3-16 15,6 1 0 1,18-9 3-1,5 3 1-15,1 0-9 16,9 0 1-16,2 0 6 16,-2 6 0-16,-7-3-9 15,-2 5 0-15,-6 2-7 16,-9 1 0-16,-6-1-4 16,-9-2 1-16</inkml:trace>
  <inkml:trace contextRef="#ctx0" brushRef="#br0" timeOffset="112287.107">6839 15510 22 0,'-24'21'11'0,"12"21"-11"0,9-31 18 0,0 13-18 15,0-3 1-15,3 11 0 16,0 5 0-16,0 0-3 16,3 8 1-16,0-3-5 0,3-8 0 31</inkml:trace>
  <inkml:trace contextRef="#ctx0" brushRef="#br0" timeOffset="112471.5596">6800 15772 27 0,'3'-13'13'0,"12"-19"-16"15,-6 29 22-15,3 1-19 16,3-4 0-16,0 1 1 15,0 0 1-15,-1 2-5 16,1 0 1-16,-3 3-5 0,-3 0 1 16</inkml:trace>
  <inkml:trace contextRef="#ctx0" brushRef="#br0" timeOffset="112634.1937">6815 15851 17 0,'-24'19'8'0,"12"-6"0"0,9-10 8 0,3-3-14 16,0 0 0-16,3 0 2 15,3 5 1-15,0-10-6 32,6 2 1-32,0-2 3 15,3-1 0-15,3-2-6 0,0-2 0 16,0 5-5-16,-4 5 0 16</inkml:trace>
  <inkml:trace contextRef="#ctx0" brushRef="#br0" timeOffset="112820.8647">6628 16166 26 0,'-42'19'13'0,"36"-19"-6"0,12-6 20 0,9-4-25 16,6-6 1-16,5-3 0 16,4-2 1-16,0 0-5 15,0 0 0 1,2-6 0-16,4 4 1 0,-3 1-8 15,-6 4 0-15,-3-1-3 16,-7 6 1-16</inkml:trace>
  <inkml:trace contextRef="#ctx0" brushRef="#br0" timeOffset="112988.6867">6800 16092 24 0,'-33'42'12'0,"-5"-10"-11"15,32-11 19-15,0 8-17 0,0 11 0 0,3-3 1 16,3 0 0-16,6-5-6 15,0-6 1-15,6-5 3 16,0-2 1-16,3-8-5 16,2-6 1-16,1-3-8 15,6-9 0-15</inkml:trace>
  <inkml:trace contextRef="#ctx0" brushRef="#br0" timeOffset="113268.8362">7166 16124 41 0,'-21'2'20'0,"1"20"-26"0,14-17 34 16,-6-3-28-16,-3 1 0 15,-3 5 0-15,0 5 0 16,3-2-5-16,0-1 1 31,4-4-3-31,2-1 1 0,0-5 0 16,3-5 1-16,0 5 2 15,3-3 0-15,3 3 7 16,0 0 0-16,0 0 3 16,9 5 1-16,6 1-2 0,2 4 1 15,4-2-3-15,3 5 1 0,6-5-13 16,6-8 1-16,8-8-4 16,4-7 1-16</inkml:trace>
  <inkml:trace contextRef="#ctx0" brushRef="#br0" timeOffset="113589.1585">8744 15957 45 0,'-15'13'22'0,"33"-7"-27"15,-9-6 42-15,6 0-36 16,0 5 1-1,2-3-3-15,7 4 1 0,3 2-11 16,-3 5 1-16,3 5-2 16,-10-2 0-16</inkml:trace>
  <inkml:trace contextRef="#ctx0" brushRef="#br0" timeOffset="113740.2644">8786 16185 54 0,'-30'10'27'0,"33"-10"-37"0,3 0 53 15,3 5-43-15,3-5 1 16,14 0-6-16,10-2 0 16,12-1-5-16,2-5 0 15,7-8-4-15,-4 3 0 16</inkml:trace>
  <inkml:trace contextRef="#ctx0" brushRef="#br0" timeOffset="114455.4244">10583 15518 36 0,'0'-3'18'0,"3"-10"-13"0,-3 16 31 0,-3 2-34 16,-6 0 0-16,1 6 1 16,-4 2 0-16,-3 16-4 31,-3-2 0-31,-6 7 3 15,-6 14 0-15,1-1-7 0,-1 1 0 0,3-3-8 16,6-8 0-16</inkml:trace>
  <inkml:trace contextRef="#ctx0" brushRef="#br0" timeOffset="114575.7541">10506 15700 12 0,'6'-8'6'0,"15"3"-12"0,-9 5-5 0</inkml:trace>
  <inkml:trace contextRef="#ctx0" brushRef="#br0" timeOffset="115003.8086">10548 15568 35 0,'-18'5'17'0,"24"-20"-16"0,0 9 36 15,6-2-33-15,6-5 1 16,8 0 0-16,4-6 1 0,9 1-8 15,5-1 0-15,1 3 5 16,-3 3 1-16,-7 5-9 16,-5 3 1-16,-6 2-9 15,-6 6 0-15,-3 2-1 16,-15 3 0-16</inkml:trace>
  <inkml:trace contextRef="#ctx0" brushRef="#br0" timeOffset="115306.0182">10542 15645 31 0,'-45'13'15'0,"51"-18"-15"16,-6 5 29-16,6-3-29 16,6 0 1-16,0 1 1 15,6-1 0-15,0-2-2 0,2 10 0 16,-2 0 1-16,-3 3 1 15,0 0-1-15,-6 3 1 16,0-3-1-16,-3 8 0 0,0-3 0 16,-3 0 0-16,0-2 0 15,-3-1 0-15,0 1 0 16,-3-3 1-16,-3 0-6 31,3-6 0-31,-3-2-5 16,3-10 0-16,3-6-3 15,3-8 0-15</inkml:trace>
  <inkml:trace contextRef="#ctx0" brushRef="#br0" timeOffset="115489.4554">10908 15214 29 0,'-6'31'14'0,"-12"54"-14"0,15-56 27 0,0 8-27 16,0 8 1-16,3 0 0 15,3 8 1-15,3 0-3 16,3-3 1-16,6-5 0 16,0-5 1-16,-3 2-5 0,3-10 0 15,-4-8-5-15,1-6 0 0</inkml:trace>
  <inkml:trace contextRef="#ctx0" brushRef="#br0" timeOffset="115622.8564">11009 15719 23 0,'-18'-37'11'0,"0"24"-1"16,12 10 14-16,-8 3-24 31,-7 3 1-31,0-1 0 0,0 1 0 16,0 0-4-16,6-3 0 15,3-8-6-15,12-8 1 16</inkml:trace>
  <inkml:trace contextRef="#ctx0" brushRef="#br0" timeOffset="115775.9814">11027 15176 34 0,'-9'6'17'0,"12"2"-18"0,3-6 27 0,3 1-26 15,3 2 1-15,6 1 1 16,-4-4 0-16,19 1-8 16,6 2 0-16,6-5-4 15,-4-2 1-15</inkml:trace>
  <inkml:trace contextRef="#ctx0" brushRef="#br0" timeOffset="115970.8538">11375 15251 45 0,'-12'5'22'0,"24"5"-27"16,-3-7 42-16,0 2-35 15,0-5 0-15,3 0 1 0,3-2 0 16,-3 2-10-16,0-8 1 15,-1 5-6-15,-2 1 1 0,0 4-2 16,-3 3 0-16</inkml:trace>
  <inkml:trace contextRef="#ctx0" brushRef="#br0" timeOffset="116124.4202">11414 15393 29 0,'-33'40'14'0,"-14"13"-8"0,38-42 27 0,-3-1-29 31,0 3 0-31,3 3 3 0,3 0 1 15,3 3-10-15,0-6 1 16,6-2 5-16,9-4 1 16,3-4-3-16,9-8 1 15,-1-11-8-15,4 3 1 0,6-19-10 16,6 0 0-16</inkml:trace>
  <inkml:trace contextRef="#ctx0" brushRef="#br0" timeOffset="116388.0451">11589 15163 33 0,'-2'3'16'0,"10"-8"-10"16,-2 5 17-16,3 0-21 0,9 2 0 15,6 4 3-15,3 4 0 16,3 6-5 0,2 3 0-16,-2 10 4 15,-3 5 1-15,-6 3-1 16,-3 3 1-16,-1-6-2 15,-8 8 1-15,-3-4-2 16,-3-1 1-16,-3-3-2 16,-3-5 1-16,-3-8-7 0,3-5 1 15,-3-5-8-15,-3-11 0 16,9-14-4-16,-5-15 0 16</inkml:trace>
  <inkml:trace contextRef="#ctx0" brushRef="#br0" timeOffset="116541.3946">11902 15102 42 0,'-6'-5'21'0,"0"16"-16"0,3-1 40 16,-12 9-41-16,-12 18 0 0,-17 18 1 15,-7 12 1-15,-8 15-8 16,-7 10 0-16,-11 17 4 16,-9-6 0-1,8-8-14-15,19-10 1 16,11-24-6-16,6-1 1 0</inkml:trace>
</inkml:ink>
</file>

<file path=ppt/ink/ink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28:15.293"/>
    </inkml:context>
    <inkml:brush xml:id="br0">
      <inkml:brushProperty name="width" value="0.05292" units="cm"/>
      <inkml:brushProperty name="height" value="0.05292" units="cm"/>
      <inkml:brushProperty name="color" value="#7030A0"/>
    </inkml:brush>
  </inkml:definitions>
  <inkml:trace contextRef="#ctx0" brushRef="#br0">12530 7104 37 0,'0'0'18'0,"15"-16"-11"0,3 3 19 16,6-8-24-1,11-8 0-15,7-8 2 16,0-3 0-16,-1-2-5 0,4 2 0 15,3 3 4-15,-1 2 0 16,7 4-4-16,-4-1 1 16,-5 11-7-16,-3 5 1 15,-9 3-7-15,-10 2 0 0</inkml:trace>
  <inkml:trace contextRef="#ctx0" brushRef="#br0" timeOffset="282.4479">12971 6630 23 0,'-33'0'11'0,"12"6"-2"15,18-6 10-15,3-3-15 16,0 3 0-16,9-5 1 16,6 0 1-1,6-3-8-15,17 0 0 16,4 2 5-16,6 6 1 0,-4 3-2 16,-5 2 1-16,0 1-1 15,-7 2 1-15,-5 5 0 16,-12 8 0-16,-6 0 0 15,-9 11 0-15,-6 8-1 16,-9 7 1-16,-6-5-1 0,-2-4 0 16,2-12-2-16,3-2 1 15,3-8-6-15,6-3 0 16,3-10-7-16,6-3 0 0,9-14-3 16,3-2 0-16</inkml:trace>
  <inkml:trace contextRef="#ctx0" brushRef="#br0" timeOffset="734.9169">13878 6477 40 0,'-32'0'20'0,"-13"19"-26"0,33-1 38 0,-12 1-30 16,-8-1 1-16,-1 3 1 15,-3 6 1-15,6-1-6 16,10 1 1-16,8-6 3 16,9-3 0-16,9-2-1 0,6-8 0 15,8-3-1-15,7-10 0 16,0-5 0-16,6-9 1 31,-1 1-1-31,1-6 1 16,-3-5-2-16,-6 2 1 0,-3 6-1 15,-7 5 1-15,-5 11-2 16,-6 5 1-16,-6 10 0 16,-3 6 0-16,-2-3-1 15,-1 6 1-15,-3 2 0 0,3 0 1 16,0 1-2-16,3-4 0 15,3-5-5-15,6-5 1 16,3-8-5-16,6-8 0 16,3-5-5-16,2-3 0 0</inkml:trace>
  <inkml:trace contextRef="#ctx0" brushRef="#br0" timeOffset="919.3614">14236 6122 35 0,'3'8'17'0,"-6"22"-17"0,0-20 29 15,0 11-28-15,-3 11 0 32,-9 18 1-32,-3 8 0 15,-9 3-3-15,-3-5 1 16,7-3-2-16,-1-3 1 16,6-5-7-16,6-11 0 0,9 1-3 15,3-11 0 1</inkml:trace>
  <inkml:trace contextRef="#ctx0" brushRef="#br0" timeOffset="1115.384">14438 6043 38 0,'9'11'19'0,"-39"65"-27"0,24-60 38 0,-6 8-29 15,-8 5 0-15,-1 16 0 31,0 5 0-31,0 3-3 16,3-2 1-16,0-4-6 16,3-7 1-16,9 0-4 15,3-9 0-15</inkml:trace>
  <inkml:trace contextRef="#ctx0" brushRef="#br0" timeOffset="1467.5499">14504 6585 31 0,'-27'27'15'0,"-12"-3"-13"15,36-16 26-15,0 5-27 16,3 5 1-16,0-2 1 0,3-2 0 16,6-1-3-16,6-5 1 15,3 0 2-15,3-6 1 16,2-7-1-16,1-3 1 15,0-5-1-15,-3-3 1 16,-3 0-1-16,-3 3 0 16,-6-6-1-1,-4-2 0-15,-10 0-1 16,-4-5 1-16,-3 12-1 16,-3-2 0-16,3 8-2 15,0 8 1-15,0 3-6 0,3-3 0 16,6 5-7-16,9 1 0 15,3-4-2-15,6-4 0 16</inkml:trace>
  <inkml:trace contextRef="#ctx0" brushRef="#br0" timeOffset="1700.0976">15033 6496 30 0,'-32'0'15'0,"-13"5"-13"15,30 5 26-15,0 1-26 16,-3 10 0 0,0-2 1-16,4-3 1 15,2-1-5-15,3 4 1 0,3-1 2 16,0-2 1-16,6 0-1 16,3-3 0-16,3-2-4 15,3-3 0-15,9-5-7 16,5-3 1-16,4-3-4 15,0 0 0-15</inkml:trace>
  <inkml:trace contextRef="#ctx0" brushRef="#br0" timeOffset="2067.1137">15141 6567 33 0,'-12'8'16'0,"-30"26"-16"0,30-31 29 15,-3 2-27-15,0 3 0 16,0 3 1-1,1-1 1-15,2 1-5 16,6 0 0-16,6-1 3 16,3-2 0-16,6-5-1 15,5-3 1-15,4-3-1 16,3-2 0-16,0-3 0 16,3 0 0-16,0 0 0 0,-4-3 0 15,1 1-1-15,-3-1 0 16,-3 3 0-16,-6 3 1 0,-3 8 0 15,-6-3 0-15,-3 5 0 16,0 3 0-16,0 2 0 16,0 1 1-16,3 0-2 15,0-1 1-15,3-2-1 16,0-3 1-16,3 1-1 0,0-1 0 16,3-2-7-16,-3-1 1 31,3 1-8-31,0-3 1 0</inkml:trace>
  <inkml:trace contextRef="#ctx0" brushRef="#br0" timeOffset="2436.1408">15453 6390 40 0,'3'5'20'0,"6"-2"-20"0,0-1 29 16,3-2-28-16,3-5 0 16,3-3 0-16,-1-5 0 0,1-3-1 15,0 3 0-15,0-3 0 16,0 0 0-16,0 3-5 16,-3-3 1-16,2 0-4 15,-5-5 1-15,0 5-2 16,0 3 0-16,-3 2 3 15,-6 3 0-15,-3 6 6 16,-6 7 1-16,-6 11 3 16,-6 8 1-16,-8 10 0 15,-7 14 0 1,-3 2-1-16,-6 3 0 16,7-11-3-16,2 0 0 0,9-5-5 15,3-5 0-15,9-5-5 16,6-6 1-16</inkml:trace>
  <inkml:trace contextRef="#ctx0" brushRef="#br0" timeOffset="2703.1001">15658 6620 26 0,'30'-16'13'0,"21"-21"-8"0,-36 29 21 0,3-3-24 16,8-7 0-16,4-1 2 31,-3-2 1-31,-9 5-5 0,-9 0 0 0,-15 6 4 15,-9 2 1-15,-9 8 0 32,-6 5 1-32,1 6-1 15,-4 10 0-15,3 3-1 0,6 5 1 16,3-5-2-16,3 0 1 16,13-3-2-16,8-3 0 15,11-2-1-15,7-3 0 16,6-2-8-16,3-3 1 0,11-3-11 15,13 0 1-15</inkml:trace>
  <inkml:trace contextRef="#ctx0" brushRef="#br0" timeOffset="3149.2577">16426 6160 34 0,'12'0'17'0,"27"2"-9"15,-30-2 16-15,3 3-23 16,6-1 0-16,-3-2 0 31,5 3 1-31,4-3-2 0,0 0 0 16,-3 0-1-1,-3 0 1-15,-6 0-6 0,-3 0 0 16,-9 3-5-16,-6 2 0 16</inkml:trace>
  <inkml:trace contextRef="#ctx0" brushRef="#br0" timeOffset="3434.8791">16266 6350 26 0,'-48'56'13'0,"6"-11"-5"16,36-35 18-16,-3 1-24 16,4-3 1-16,2 0 1 0,9-8 1 15,5-6-6-15,7-10 1 16,6-5 4-16,15-5 0 16,11-3-1-16,4 2 0 0,3 3-2 15,5 3 1-15,4 5-1 31,2 6 0-31,0 2-1 16,-5 5 0-16,-9 3 0 16,-13 5 0-16,-8 6 0 15,-9 5 1-15,-15 5 0 0,-15 8 0 16,-12 3-4-16,-12-3 0 16,-3 0-5-16,-2 0 0 15,-4-5-5-15,3-3 0 16</inkml:trace>
  <inkml:trace contextRef="#ctx0" brushRef="#br0" timeOffset="3686.5201">16608 6408 35 0,'6'3'17'0,"-9"7"-17"16,0 1 27-16,-6 2-27 15,-3 6 1 1,0 2 0-16,-6 0 0 0,1-5-1 0,5-3 0 31,3-2 0-31,9-1 1 16,3-4-1-16,6-6 1 0,2 0-1 15,7 0 0-15,6-6 0 16,6 1 0-16,0 0 0 16,5 5 1-16,1-6-7 15,-6 4 1-15,-6 2-5 16,-12 5 0-16</inkml:trace>
  <inkml:trace contextRef="#ctx0" brushRef="#br0" timeOffset="4070.8004">16560 6646 29 0,'-35'11'14'0,"2"2"-7"0,30-10 21 0,0-1-27 16,0 1 1-16,6 0 1 31,3-1 1-31,3-2-5 16,3-2 1-16,3-1 2 15,-1-2 1-15,1 2-3 0,3-2 1 16,-3 2-4-16,0-2 0 16,-3 2-1-16,-3 1 0 15,-9 2-1-15,0 0 1 16,-3 2 1-16,-3 4 0 16,-3 2 3-16,-3 2 1 15,-3 3 0-15,0 1 1 16,-6 1-1-16,1 7 1 0,-4 4 0 15,3-2 1-15,3 0-1 16,3-1 1-16,0-1 0 16,3-4 1-16,4 1 0 15,5-1 1-15,3-2 0 0,8-5 0 16,10-3-2-16,-3-3 1 31,18-13-3-31,12-5 1 0,2-6-8 16,16-2 0-16,11-8-9 15,1 2 1-15</inkml:trace>
  <inkml:trace contextRef="#ctx0" brushRef="#br0" timeOffset="4368.9251">17197 6197 27 0,'6'-3'13'15,"48"16"-3"-15,-39-8 11 0,9 3-19 16,2 0 0-16,4 3 2 16,-3 5 1-16,-3-8-5 15,-3 8 0-15,-7 2 3 16,-5-5 1-16,-3 6-1 15,-6 5 1 1,-12 2-2-16,-2-5 0 16,-4 0-7-16,-6-5 0 0,-6-2-7 15,-3-4 0-15</inkml:trace>
  <inkml:trace contextRef="#ctx0" brushRef="#br0" timeOffset="4621.1881">17322 6347 14 0,'18'8'7'0,"27"0"4"0,-33-5-2 16,0 10-9-16,-3-2 1 16,-3 2 1-16,-9 3 0 15,-6 2-1-15,-9-2 0 0,-6 5 3 16,-9-2 0-16,6 5 0 31,1-6 1-31,5 1-1 16,6-6 0-16,3-2-1 15,6-4 0-15,3-1-2 0,9-4 1 16,3-4-2-16,3-9 0 16,3-2-4-16,-3-6 0 15,0-4-6-15,-1-12 0 16</inkml:trace>
  <inkml:trace contextRef="#ctx0" brushRef="#br0" timeOffset="4784.7733">17269 6345 21 0,'-36'5'10'0,"0"45"-2"16,27-31 11-16,-3 10-17 15,-8 8 1-15,-4 3 0 16,-3 2 0-16,3 11-4 16,3 5 0-16,4 3 2 0,2 0 1 15,3-6-6-15,3-4 0 16,6-9-5-16,6-10 1 16</inkml:trace>
  <inkml:trace contextRef="#ctx0" brushRef="#br0" timeOffset="5169.8987">17694 6316 31 0,'-35'29'15'0,"-16"53"-20"15,36-58 25-15,-6 2-20 16,1 8 1-16,-1-7 0 15,0-9 1-15,6-2-2 0,6-5 0 16,3-3 2-16,6-8 0 0,9-11-1 16,6-10 1-16,9-8-1 15,8-13 1-15,13-3-1 16,12 2 1-16,-1 6 0 16,-5 5 1-16,-4 9-1 15,-8 4 1 1,-9 9 0-16,-6 10 1 15,-6 5-1-15,-7 19 1 16,-8 10-1-16,-6 11 0 0,-14 5-1 16,-13 1 1-16,-12 4-2 15,1-2 1-15,-4 3-5 16,0 2 1-16,-2 3-7 16,8-8 1-16,3-11-7 15,9-10 1-15</inkml:trace>
  <inkml:trace contextRef="#ctx0" brushRef="#br0" timeOffset="5488.1587">17510 6501 33 0,'0'-19'16'0,"27"19"-16"0,-15 0 25 16,5 3-25-16,7 0 1 15,6 2 0 1,3 3 1-16,-3 2-2 0,-7-4 0 0,-5 2-1 31,-12 2 1-31,-9-2-2 16,-9 5 1-16,-6 3-2 15,-2-5 1-15,-4-3 0 16,0 0 0-16,0 0 2 0,6-3 0 0,3-2 1 16,6-1 1-16,4 1 0 15,7 0 1-15,4-6-1 16,3-2 0-16,3-1-1 15,0-2 0-15,0-2-5 16,-3 4 0-16,-3 1-6 16,-3 0 1-16</inkml:trace>
  <inkml:trace contextRef="#ctx0" brushRef="#br0" timeOffset="5972.1716">17272 6784 24 0,'-33'-5'12'0,"33"15"-9"0,3-15 15 0,6 0-15 15,0-1 0-15,3-2 3 16,6 0 0-16,5-5-7 16,4-3 1-16,3 0 4 0,0 1 0 15,0-1-2-15,2 3 1 16,-2 5-2-16,-3 0 1 15,-3 2-2-15,-7 1 1 0,-2 5-1 16,-6 3 1-16,-9 2-1 16,-3 3 1-16,-6 3-1 31,-3 2 1-31,-2 0-1 16,-4 0 1-16,3-2-1 15,3-1 1-15,0 1-1 0,0 0 0 16,0 2 0-16,3-5 1 15,0-6-1-15,3 6 1 16,3 0 0-16,3-3 0 16,0 3 1-16,0-5 0 0,0 2 0 15,3 1 0-15,0 2-1 16,0-3 1-16,0 0-1 16,0 0 1-16,3-2-1 15,-3 0 0-15,3-1-8 16,3-2 1-16,3 0-9 0,3 0 1 31</inkml:trace>
  <inkml:trace contextRef="#ctx0" brushRef="#br0" timeOffset="8490.351">12283 10411 12 0,'-3'-18'6'0,"15"-3"0"0,-12 21 7 0,3 0-12 15,-3 5 1-15,-9 11 1 16,-3 10 0-16,-9 14-3 15,3 18 1-15,-2 11 3 0,-1-3 0 16,9 6 0 0,15 7 1-16,9 8-1 15,12 3 0-15,5-8-1 16,7-8 1-16,0-2-2 16,5-1 0-16,1-5-1 0,9-2 1 15,-1-9-1-15,1-4 1 0,-4-4-1 16,1-10 1-16,-9-5-3 31,-3-3 1-31,-7-10-8 16,-2-3 0-16,-3-3-4 0,-3-11 1 15</inkml:trace>
  <inkml:trace contextRef="#ctx0" brushRef="#br0" timeOffset="8759.5485">12858 11430 26 0,'-15'19'13'16,"24"18"-12"-16,-3-19 19 0,-1 16-18 16,1 6 1-16,0 5 1 15,-3 0 0-15,-3 5-4 16,0-2 0-16,-3 2 4 0,-3-5 1 16,-3-2-1-16,1-9 0 15,-10-2 0-15,0-8 0 16,-6-6-1-16,-6-7 1 0,-5-6-2 15,-1-10 1-15,6-6-7 16,3-5 1-16,6-2-7 31,10-3 0-31,8 2-4 16,17-2 0-16</inkml:trace>
  <inkml:trace contextRef="#ctx0" brushRef="#br0" timeOffset="9159.8553">13247 11753 29 0,'-11'-5'14'0,"25"20"-10"0,-8-9 24 16,0-1-27-16,0 3 1 16,3 5 1-16,0 0 0 15,0 3-4-15,3 0 1 0,0-3-4 16,3 1 1-16,0-7-7 16,0-1 0-16</inkml:trace>
  <inkml:trace contextRef="#ctx0" brushRef="#br0" timeOffset="9342.2627">13554 11777 31 0,'-60'15'15'0,"13"12"-12"0,32-16 21 16,-3 2-24-16,-3 3 0 31,0-3 1-31,4-3 1 16,2-4-5-16,3-4 0 15,3-7-4-15,3-8 1 16,3-6-3-16,6-7 0 0</inkml:trace>
  <inkml:trace contextRef="#ctx0" brushRef="#br0" timeOffset="9739.0231">13369 11554 19 0,'9'-10'9'0,"-9"36"-6"0,0-7 15 16,-3 15-16-16,-6 6 0 15,-2 13 0 1,-4 13 1-16,3 13-4 15,-3 9 0-15,-6-12 3 16,3 4 1-16,-3-12-3 16,4-4 0-16,2-8-1 15,0-17 1-15,6-15-1 16,3-13 0-16,6-11-2 16,0-11 1-16,6-10 1 15,3-6 0-15,3-7 0 0,3-3 1 16,-4 8-1-16,-2 2 1 15,-3 9 1-15,-3 7 1 16,-6 6 1-16,-6 8 1 16,-2 2 1-16,-4 8 0 0,3 6 0 15,-3-6 1-15,3 3-2 16,3 2 1-16,3 1-3 16,6-1 1-16,6-2-1 15,3 3 1-15,6-9-1 16,3-4 0-16,3-6-4 0,5-8 0 15,10-6-8 1,6-4 1 0,11-6-4-16,4-13 0 15</inkml:trace>
  <inkml:trace contextRef="#ctx0" brushRef="#br0" timeOffset="9922.8681">13774 11790 40 0,'-24'2'20'0,"22"1"-25"0,2-3 38 0,5-3-32 16,4 3 1-16,3-2 0 0,6-1 1 15,3-2-5-15,0 0 1 0,3-3-3 16,-4 0 0-16,-2-3-7 16,-3 1 0-16,-6-4-1 15,3 1 0-15</inkml:trace>
  <inkml:trace contextRef="#ctx0" brushRef="#br0" timeOffset="10044.8107">13870 11628 20 0,'-30'40'10'0,"-9"34"-13"0,30-58 18 16,-6 8-15-16,-3 8 0 16,1-1-6-16,-1 6 0 15,0-5 4-15,3 3 0 16</inkml:trace>
  <inkml:trace contextRef="#ctx0" brushRef="#br0" timeOffset="10877.8186">13685 11946 19 0,'0'-16'9'0,"0"3"-5"16,3 8 16-16,6-3-18 0,0 0 0 16,3-6 3-1,3 1 1-15,0 0-7 0,2 2 0 16,1 3 4-1,0 3 0-15,-6 3-1 16,0 4 0-16,-6 3-1 16,0 6 0-16,-9 2-1 15,-3 3 1-15,-3 0-1 16,-3 3 1-16,-3 4-1 16,-3-4 0-16,-6-1 0 0,1-2 0 15,2-2 0-15,3-4 0 16,3-2 0-16,3-3 1 15,6-5 0-15,6 0 0 0,6-5 0 16,3-3 0-16,6-5-1 16,0 2 1-16,0 1-1 15,0-1 0-15,0 3-3 16,-7 3 0-16,-2 2-1 16,-3 3 0-16,-3 6-1 15,-3-1 1-15,-3 3 0 16,-5 2 0-1,-4 4 3-15,-3-1 1 16,0 3 0-16,-3 5 1 16,0-5-1-16,0 5 1 0,-2 3 0 15,2 5 0-15,3-3 0 16,3 1 1-16,0 2-1 16,3 0 1-16,3 0 0 15,0-3 1-15,0-2-1 16,4-5 0-16,-1-3-1 15,0-6 1-15,3 1-1 0,0-6 1 16,0-2-2-16,3-9 1 16,3-4-1-16,3-9 0 15,6 1 0-15,8-9 0 16,7-4-1-16,12-6 1 0,-3 0-1 16,-4 5 1-16,-2 11 0 31,-3 5 0-31,-3 8 0 15,-6 10 1-15,-7 6-1 16,-5 11 0-16,-6 2 0 16,-3-2 1-16,-3 2 0 0,-5 0 0 15,-7 0-1-15,-3-2 1 16,0-1-1-16,0-7 1 16,3-3 0-16,3 0 0 0,4-3 0 15,2-2 0-15,3-3 0 16,3 0 0-16,9-3 0 15,3 0 0-15,5 1 0 16,4-6 0-16,3-3-5 16,6 1 1-16,3-12-9 15,5-1 1-15</inkml:trace>
  <inkml:trace contextRef="#ctx0" brushRef="#br0" timeOffset="11760.698">14158 11697 41 0,'-15'8'20'0,"15"27"-24"0,3-27 32 0,0 2-27 16,0 3 0-16,0 6 0 15,0-1 1-15,-3 1-4 16,0-3 1-16,0-3 0 0,0 0 1 15,0-2-2-15,-3-3 1 16,-3-3-1-16,-3-2 1 0,0-1-1 16,1 1 1-16,-4-3 0 15,6 3 1-15,0-3-1 16,6 0 1-16,0 0 0 16,9-3 0-16,3-2-1 15,2 2 1-15,1 0 0 16,-3 1 0-1,0 2-1-15,-3 2 1 16,-3 6 0-16,-3 0 1 16,-9 8 1-16,0 8 0 15,-6 5 0-15,0 3 1 0,-6 2 1 16,4-5 0-16,2-5-1 16,0-3 1-16,6-8-2 15,3-2 0-15,6-8 0 16,6-9 0-16,3-7-4 15,5-8 1-15,1-8-5 0,3-3 1 16,6-2-6-16,3-1 0 16,2 1-2-16,-2 2 1 15,0-2 4-15,6 2 1 16,-7 3 6-16,-2 5 1 0,-9 6 6 16,-6 7 0-16,-15 8 2 15,-3 9 1-15,-3 2-3 16,-9 2 1-16,-5 9-3 15,-1-1 0-15,0 3-1 32,0-2 0-32,3 2-1 15,6-2 1-15,3-1-2 0,4-5 0 16,5-2-1-16,6-8 1 16,5-3-1-16,4-3 1 0,3-2 0 15,3-3 0-15,0 0-1 16,-3-3 1-16,0 3-1 15,-3 3 1-15,-3 2-2 16,-3 3 1-16,-6 6-1 16,-6 2 1-16,0 5 1 15,-6 0 0-15,0 6 0 16,0-1 0-16,0-2 0 0,6-3 1 16,3-2 0-16,3-9 0 15,9-2-1-15,3-7 0 31,3-1 0-31,0 0 0 16,3-3-2-16,11 3 1 0,-2 3-5 16,-3 0 1-16,-3 5-8 15,-3 5 1-15,-9 8-3 16,-4 3 0-16</inkml:trace>
  <inkml:trace contextRef="#ctx0" brushRef="#br0" timeOffset="12112.7893">14075 12406 26 0,'-66'24'13'0,"16"0"-4"0,47-24 21 16,0 0-27-16,6 3 0 0,12-6 2 15,3 0 1-15,8 1-6 16,7-6 0-16,0-3 4 16,3-5 1-16,-1-2-1 15,1-6 0-15,0 0-6 16,-4 6 1-1,-2-4-6-15,-9-4 0 16,-3 2-2-16,-6-2 0 16,-6-1-1-16,-6 3 1 15,-3 3 4-15,-3 8 1 0,-3 8 6 16,0 10 1-16,-3 6 1 16,0 4 1-16,-3 7 0 15,0 9 1 1,-26 62-2-1,-1-6 1-15,6-10-9 0,10-3 1 16,5-8-7-16,12-5 0 16</inkml:trace>
  <inkml:trace contextRef="#ctx0" brushRef="#br0" timeOffset="12838.874">14923 11843 36 0,'-33'-8'18'0,"25"3"-16"0,8 5 28 16,0 0-29-16,0 0 1 16,0 0 3-16,0 0 0 0,3 0-6 15,2 0 1-15,7 0 3 16,0 0 0-16,0 2-1 16,0 3 0-16,3 3-1 15,0 3 0-15,0 2 0 0,0 6 0 31,-3 5-8-31,2 2 1 16,-2 6-8-16,-3-3 0 0</inkml:trace>
  <inkml:trace contextRef="#ctx0" brushRef="#br0" timeOffset="13034.9267">14917 12046 34 0,'-56'-2'17'0,"47"-9"-10"0,9 6 21 15,3 2-28-15,3-2 1 16,3 5 0-16,6 3 0 16,-1 2-1-16,4 6 0 15,0 4-1-15,0 1 1 0,0 3-7 16,-3 2 1-16,-6 3-5 16,0 0 0-16</inkml:trace>
  <inkml:trace contextRef="#ctx0" brushRef="#br0" timeOffset="13201.0217">14917 12300 27 0,'-38'16'13'0,"5"16"-5"0,24-27 19 32,0 6-25-32,3-3 1 15,0 0 0-15,3-3 0 0,3 3-4 16,6-5 1-16,6-3 2 16,6-11 1-16,18-5-3 15,5-8 1-15,7 1-5 16,-1-12 0-16,1-4-8 15,0-6 1-15</inkml:trace>
  <inkml:trace contextRef="#ctx0" brushRef="#br0" timeOffset="13635.3965">15483 11792 24 0,'-15'-2'12'0,"-24"31"-8"0,24-16 13 16,-2 8-15-16,-4 8 1 15,-3 14 1-15,0 4 1 0,0-4-6 31,3 7 0-31,1-10 4 16,5-9 0-16,3-7-1 16,0-5 1-16,3-6-2 15,6-8 1-15,3-10-1 16,3-8 0-16,6-11 0 16,6-5 0-16,3-8-1 0,2 5 0 15,4-2 0-15,6 5 0 16,-3 7 0-16,-3 4 0 0,-4 7 0 15,-8 6 1-15,-6 5 0 16,-12 11 1-16,-6 7 0 16,-2 3 1-16,-4 6 0 15,0 7 1-15,0-2-1 16,0 0 1-16,0-3-1 16,3-5 0-16,4-3-1 0,-1-3 1 15,3-2-2-15,3-3 1 16,3-2-1-16,3-3 0 15,3-3-1-15,3-2 1 32,6-3-2-32,2 0 0 15,4-8-6-15,9-3 1 0,6-5-10 16,3-2 0-16</inkml:trace>
  <inkml:trace contextRef="#ctx0" brushRef="#br0" timeOffset="13784.4476">15584 12060 30 0,'-9'31'15'0,"-18"-9"-10"0,24-12 14 16,-3 3-19-16,0 1 0 16,0 2 0-16,1-3 1 0,-1-5-3 15,0 0 0-15,3-6-6 16,6-7 1-16,6-11-2 16,8-8 1-16</inkml:trace>
  <inkml:trace contextRef="#ctx0" brushRef="#br0" timeOffset="14051.9214">15778 11721 33 0,'-9'-3'16'0,"3"46"-21"0,0-33 34 15,0 14-28-15,-3 8 1 32,-3 21 2-32,-3 18 1 15,0-2-4-15,-3 5 0 16,3-2 4-16,-2 2 1 0,-1 0-1 15,0-11 1-15,-3-5-1 16,3-13 0-16,0-10-2 16,0-11 1-16,1-6-2 0,-1-13 0 15,0-7-1-15,-3-14 1 16,0-16-6-16,6 0 0 16,12-7-9-16,9-1 1 0,9 3-5 31,6-8 1-31</inkml:trace>
  <inkml:trace contextRef="#ctx0" brushRef="#br0" timeOffset="14865.4392">15825 11774 33 0,'-12'16'16'0,"9"-3"-10"16,3-2 25-16,-3 7-31 15,0 6 1-15,-3 10 0 16,0 6 0 0,3 0-2-16,-3-3 1 15,3-3 1-15,1-10 0 0,-1-5 0 16,3-9 0-16,5-13-1 16,4-15 1-16,15-11 0 15,12-11 0-15,12-5-1 16,2-2 0-16,4-6-1 15,-1 2 1-15,1 4 1 0,-1 15 0 16,-5 6 1-16,-12 15 0 16,-9 11 0-16,-12 13 1 15,-15 3-1-15,-9 11 1 0,-9 7-1 16,-6 11 0-16,-3 0-3 16,-3 5 1-16,-5-5-7 15,-4-3 1-15,-3-5-5 16,10-13 1-16,2-10-4 31,6-12 0-31,6-10 3 16,6-10 1-16,3-3 7 0,6-1 1 15,3 4 5-15,3 5 1 16,6-1 4-16,3 4 0 16,0 5-1-16,6-1 0 15,-3 12-3-15,0 1 1 0,-3 1-3 16,-4 6 1-16,1 2-2 15,-6-1 1-15,-3 1-2 16,-9 3 0-16,-2-3-1 16,-1-3 1-16,-6-3-1 15,3-4 0-15,0-1 1 16,3 0 0-16,3-5 1 0,3 0 0 16,6 0 0-16,6 0 0 0,6-5 0 31,6-3 1-31,0 0-2 15,3 0 1-15,-1 0-5 16,1-2 1-16,0 2-5 16,-3 5 1-16,-6 6-4 15,-6 7 1-15</inkml:trace>
  <inkml:trace contextRef="#ctx0" brushRef="#br0" timeOffset="15403.4064">15983 12226 22 0,'-60'30'11'0,"-14"-25"0"16,62-3 19-16,0 1-26 0,3-3 0 15,3 0 0 1,6-5 1-16,0 5-7 0,18-8 1 0,9-5 4 16,9-3 0-16,2-3-2 15,1 1 0-15,-3-1-3 16,-1 1 1-16,-2 2-6 16,-3 5 1-16,-9 9-3 0,-9 4 1 15,-6 6 1-15,-9 8 0 16,-6 0 4-16,-6 5 1 31,-9 0 6-31,-9 3 1 31,7 3 3-31,5-6 0 16,12-3 0-16,6-10 0 0,6-5-2 16,9-6 0-16,0-5-2 15,2-5 0-15,1 5-2 16,0 3 1-16,0-3-2 15,-3-5 0-15,-6 2-2 16,-3 0 1-16,-3 1-3 0,-3 2 1 16,0-3-3-16,0 3 1 0,3 0-1 15,0 3 1-15,0 0-1 16,0 5 1-16,0 0 2 16,0 2 1-16,0 4 0 15,0 2 0-15,0 5 1 31,-3 0 0-31,0 3 1 16,-3 5 0-16,-3 6 0 0,0 7 1 16,0 0-1-16,0 3 1 15,0 3-3-15,1 0 0 16,-1-6-7-16,3-5 1 16,0-5-4-16,0-8 1 0</inkml:trace>
  <inkml:trace contextRef="#ctx0" brushRef="#br0" timeOffset="15569.147">15953 12420 27 0,'-15'-22'13'0,"15"6"-5"16,3 14 22-16,6-3-28 15,3-1 1-15,6-2 1 16,3 3 0-16,0 0-5 0,-1 2 0 31,1 3 1-31,3 0 1 0,-6 3-9 16,-3 2 1-16,-6 3-4 15,-3 5 0-15</inkml:trace>
  <inkml:trace contextRef="#ctx0" brushRef="#br0" timeOffset="15753.6051">15995 12549 41 0,'-45'13'20'0,"12"9"-17"0,30-20 38 16,3 1-39-16,0 2 1 15,9-2 1-15,9-1 1 16,6-2-6-16,3-2 0 15,6-3 4-15,5-3 0 16,10-3-4-16,11-2 1 16,10-11-11-16,2 5 0 0,1-4-5 15,-7 7 1-15</inkml:trace>
  <inkml:trace contextRef="#ctx0" brushRef="#br0" timeOffset="16317.0106">16665 12615 30 0,'-6'-21'15'0,"23"-24"-10"16,-8 21 19-16,3-5-22 16,3-8 1-16,9-5 1 15,3-16 1-15,8-19-6 0,4-13 0 16,-3-3 3-16,-6-2 1 16,-4 10-2-16,-8 17 1 15,-6 9-2-15,-6 17 1 0,-9 21-1 16,-9 16 0-16,-9 13 0 15,-5 8 0-15,-1 13-1 16,0 10 1-16,3 14 0 16,3 13 1-16,4 3-1 15,2 3 0-15,6-6 0 0,3-5 1 16,6 2-1-16,6-5 1 16,6-10-1-16,6-6 0 15,2-10-5-15,4-11 0 16,6-5-7-1,3-13 0-15</inkml:trace>
  <inkml:trace contextRef="#ctx0" brushRef="#br0" timeOffset="16722.0271">17084 12256 42 0,'-35'0'21'0,"5"15"-26"16,24-7 34-16,-3 8-28 15,-6 3 0-15,-3 2 2 16,0 3 0-16,3-1-3 0,0-1 1 16,7-1 1-1,2-5 1-15,6 0-1 16,6-6 1-16,2-7-1 0,7-14 0 15,0 1-1-15,3-6 0 16,6-5 0-16,0-3 1 16,0 0-2-16,-4 3 1 0,1 2-2 15,-6 6 1-15,-3 2 0 16,-3 6 0-16,-3 8 0 16,-9 5 0-16,0 5 0 15,-3 6 1-15,-3-1 0 16,0 8 0-16,0-2-2 0,0 3 0 15,3-3-7-15,3-6 1 16,6-7-8-16,3-6 1 16</inkml:trace>
  <inkml:trace contextRef="#ctx0" brushRef="#br0" timeOffset="16902.2559">17221 12195 41 0,'12'-11'20'0,"39"6"-20"15,-33 2 31-15,2 0-31 32,10-2 0-32,-3-3 1 15,0 0 1-15,-1-2-7 16,1-4 0-16,-3-1-6 0,-3-4 0 0</inkml:trace>
  <inkml:trace contextRef="#ctx0" brushRef="#br0" timeOffset="17054.6673">17513 11964 34 0,'-27'48'17'0,"-18"47"-19"15,34-68 23-15,-10 5-21 16,-3 5 0-16,-6 2-4 16,3 1 1-16,9 5-3 0,10-8 1 31,5-8-4-31,6-2 1 15</inkml:trace>
  <inkml:trace contextRef="#ctx0" brushRef="#br0" timeOffset="17337.0433">17501 12367 34 0,'3'-14'17'0,"24"-12"-19"16,-18 18 35-16,3-3-32 15,-1 1 0-15,1-3 1 0,-3 2 0 16,-3 3-2-16,-6 5 1 0,-9 3 2 15,-6 0 1-15,-2 6-1 16,-4 7 1-16,0 5 0 16,-3 4 0-16,0-1-1 15,6 3 1-15,4 2-2 32,2 1 0-32,3-6-1 15,3-5 0-15,3-3-1 16,9-5 1-16,6-11-9 0,3-7 0 15,2-4-8-15,7-4 1 16</inkml:trace>
  <inkml:trace contextRef="#ctx0" brushRef="#br0" timeOffset="17638.4387">17638 12287 44 0,'-18'19'22'0,"-9"7"-21"15,24-20 32-15,0 1-31 16,0 1 1-16,0-2 0 15,3-4 1-15,3-2-5 0,6-5 1 16,3-3 2-16,3 0 1 16,3-2-2-16,6-1 1 0,2 0-1 15,4 3 1-15,0 3 0 16,6 3 0-16,-12 2 0 16,-4 2 0-16,-5 3 0 31,-9 3 1-31,-3 3-1 15,-6 2 0-15,-3 0-1 16,-3 6 1-16,0-3-4 0,0 0 1 16,4 0-7-16,-1-3 0 15,0-3-8-15,3-4 0 16,6-4-2-16,3-4 1 16</inkml:trace>
  <inkml:trace contextRef="#ctx0" brushRef="#br0" timeOffset="17853.1618">17980 12271 42 0,'-21'3'21'0,"6"18"-26"15,12-13 41-15,0 3-35 16,1 5 0 0,-1-1 2-16,3 1 0 15,0 0-3-15,3-8 0 16,-1 3 2-16,4-6 1 0,3-2-2 15,3-3 1-15,3-3-8 16,3-5 1-16,0 0-9 16,-3-2 0-16</inkml:trace>
  <inkml:trace contextRef="#ctx0" brushRef="#br0" timeOffset="18022.0738">18093 12298 38 0,'-15'5'19'0,"9"0"-15"0,6-2 26 16,3 2-29-16,0 1 0 15,3 2 0-15,0-3 1 0,3 0-3 16,0 0 1-16,0-2 0 16,3-3 1-16,6 0-7 31,-3 0 0-31,3-3-6 16,-1 1 0-16</inkml:trace>
  <inkml:trace contextRef="#ctx0" brushRef="#br0" timeOffset="18170.1491">18299 12369 39 0,'-15'11'19'0,"-15"7"-8"0,12-7 32 0,-9 13-39 16,-8 8 1-16,-7 7 1 15,-6 11 0-15,-17-2-8 16,-13 2 0 0,-23 17-12-1,21-17 0-15</inkml:trace>
</inkml:ink>
</file>

<file path=ppt/ink/ink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30:29.616"/>
    </inkml:context>
    <inkml:brush xml:id="br0">
      <inkml:brushProperty name="width" value="0.05292" units="cm"/>
      <inkml:brushProperty name="height" value="0.05292" units="cm"/>
      <inkml:brushProperty name="color" value="#7030A0"/>
    </inkml:brush>
  </inkml:definitions>
  <inkml:trace contextRef="#ctx0" brushRef="#br0">7821 3855 36 0,'0'0'18'0,"45"-21"-16"16,-27 16 18-16,11-6-19 15,7 3 0-15,3 0 0 32,0 0 1-32,-4 0-3 15,-11 11 1-15,-6 2 1 0,-6 11 1 16,-12 3-1-16,-6 4 0 16,-6 12 0-16,-6-1 0 0,-3 3 0 15,-8 3 0-15,2-8 0 16,0-3 0-16,3-5-1 15,3-6 0-15,0-7-1 16,7-6 1-16,2-5-1 16,6-5 1-16,6 2-2 15,0 0 1-15,6-5 0 16,3 3 0 0,8 0 0-16,-2 2 1 15,0 3-1-15,-6 3 1 0,-3 2 0 16,-3 6 1-16,-6-1 0 15,-3-2 1-15,0 3-1 16,3-3 1-16,0-3 0 16,0-5 0-16,3-8-2 15,3-5 1-15,-3-3-4 16,0-8 0-16,0-5-4 16,0-3 0-16,-3-7-4 0,3-1 0 15,3-5-1-15,9 0 1 16,0 0 0-1,-48-16 11 1,84 96 1-16,-39-57 1 0,-9 33 4 16,-6 13 0-16,0 15 2 15,-3 20 1-15,0 15-3 32,3 8 0-32,0-3-3 15,3 1 1-15,3 4-5 16,3-4 1-16,3-4-8 0,3-10 1 15,3-10-2-15,-3-11 1 16</inkml:trace>
  <inkml:trace contextRef="#ctx0" brushRef="#br0" timeOffset="315.8624">7866 4286 29 0,'6'-10'14'0,"32"-17"-15"16,-17 22 28-16,6-6-27 15,6 3 1-15,3-2 0 16,-1 2 0-16,-8 8-4 0,-9 3 0 16,-6 7 0-16,-9 1 1 15,-9 7-2 1,-12 1 1-16,-3 2 0 16,-9 0 0-16,1-2 5 15,5-1 1-15,6-5 1 16,3-2 1-16,6-6-1 15,6-5 1-15,3-8-1 16,9-2 1-16,0-4-4 0,3 1 1 16,-3 0-8-16,-3-3 1 15,-3 0-5-15,-3 3 0 16</inkml:trace>
  <inkml:trace contextRef="#ctx0" brushRef="#br0" timeOffset="848.2311">7538 3916 22 0,'-12'0'11'0,"24"5"-7"0,0-2 13 16,3 2-16-16,3 0 0 31,-3 9 0-31,0 7 1 16,0 8-3-16,-12 8 1 15,-9 3 2-15,-6 2 0 16,-3-2-1-16,-9-1 0 16,0-2 0-16,6-5 0 0,4-8 0 15,2-6 0-15,9-7-1 16,9-3 1-16,6-3 0 16,2 1 0-16,1-1 0 0,3 3 1 15,3 2 0-15,3 4 1 16,0 7-1-16,-7 3 1 15,-5 7-1-15,0 1 1 0,-6 5-1 16,-3-3 1-16,-6-2-4 16,0 0 0-16,-6-8-5 31,0-6 0-31,-2-4-3 16,-1-4 0-16,-3-10-1 15,-9-8 0-15,6 0 5 16,3 0 1-16,6 3 6 15,6 5 0-15,9 3 5 0,9 2 0 16,12 3 0-16,6-3 1 16,2-2-2-16,7-8 1 0,18-6-2 15,14-8 0-15,6-12-4 16,7-12 0-16,5 4-12 16,15-6 1-16,3-3-2 15,-15-10 1-15</inkml:trace>
  <inkml:trace contextRef="#ctx0" brushRef="#br0" timeOffset="1061.4098">8794 3426 41 0,'-2'27'20'0,"19"-9"-27"16,-8-10 40-16,3 8-32 31,9 5 0-31,0-2 1 16,3 7 0-16,-9 1-9 0,-6 5 1 15,-9 7-5 1,-9-2 0-16</inkml:trace>
  <inkml:trace contextRef="#ctx0" brushRef="#br0" timeOffset="1231.2011">8634 3969 19 0,'-48'8'9'0,"12"13"8"0,33-21 6 16,3 2-21-16,3-2 1 0,9 0 1 16,9-7 1-16,3-4-6 0,9 0 0 31,2 1 3-31,4-1 1 16,12 1-8-16,-7 2 0 15,-2 2-6-15,-3 6 1 16</inkml:trace>
  <inkml:trace contextRef="#ctx0" brushRef="#br0" timeOffset="1366.728">8866 4016 20 0,'-60'43'10'0,"19"-1"1"16,32-29 10-16,-3 3-18 15,3-3 1-15,0 3-1 16,3-3 1-16,3-2-6 16,6-3 1-16,6-3 2 15,6-2 1-15,3-6-7 0,6-5 1 16,14-2-5-16,4-3 0 15</inkml:trace>
  <inkml:trace contextRef="#ctx0" brushRef="#br0" timeOffset="1666.6741">9122 4072 18 0,'-9'21'9'0,"-21"11"-3"16,27-29 8-16,-18 15-14 31,-5 3 1-31,-7 3 0 0,-6 0 0 0,-2 5-2 16,11-8 0-16,-18 8 0 31,6-5 0-31,1-3 0 0,2 3 0 16,6-3 3-16,4-5 1 15,8 0 2-15,6-3 1 0,9-5 4 16,9-3 0-16,6-7 1 16,9-4 0-16,8-4-3 15,10-6 1-15,21-5-3 16,14-3 1-16,1-2-3 0,-1-4 0 15,0-1-10-15,13 2 0 16,11-1-11-16,3 4 0 31</inkml:trace>
  <inkml:trace contextRef="#ctx0" brushRef="#br0" timeOffset="3047.9329">9756 4053 22 0,'3'-5'11'0,"12"-5"-6"0,-6 4 11 0,6-2-12 15,-1-5 0-15,1 0 2 16,0-3 0 0,-3 3-8-16,-3-3 1 0,-3 3 4 15,-3-1 1-15,-6 1-3 0,-9 5 1 16,-3 6-1-1,-3 7 0-15,-2 5 0 16,-4 9 0-16,0 13 0 16,0 7 1-16,3-2 0 15,3 6 1-15,7-1 1 0,2-7 0 16,6-4-1-16,3-2 1 16,3-2-1-1,3-6 0-15,2-5-2 16,4-3 1-16,3-5-1 15,0-5 1-15,15-9-5 0,0-2 1 16,2-7-7-16,4-1 1 16,0-8-7-16,-3-10 1 15</inkml:trace>
  <inkml:trace contextRef="#ctx0" brushRef="#br0" timeOffset="3282.9241">10068 3929 13 0,'-5'19'6'0,"-1"15"10"15,6-18-2-15,-3 10-9 16,3 3 1-16,-3 6 3 0,0-1 0 16,3 1-11-16,0-6 1 15,0-3 8-15,3-5 1 32,3-5-2-32,2-8 0 15,4-3-2-15,0-10 1 0,3-8-2 16,3-11 1-16,3-2-6 15,3-6 0-15,-3-5-7 16,5 0 0-16,-2 5-6 16,3 6 1-16</inkml:trace>
  <inkml:trace contextRef="#ctx0" brushRef="#br0" timeOffset="3431.7329">10339 4075 26 0,'-15'42'13'0,"4"8"-14"16,8-37 15-16,3 1-17 16,0 2 1-16,3-3-10 31,-3 0 0-31</inkml:trace>
  <inkml:trace contextRef="#ctx0" brushRef="#br0" timeOffset="3598.6517">10387 3879 29 0,'-39'-45'14'0,"42"21"-6"0,-3 24 24 0,3-8-32 15,0 5 0-15,0 3 0 16,3 0 0-16,6 0-7 16,3 3 1-16,3 5-4 15,6-3 0-15</inkml:trace>
  <inkml:trace contextRef="#ctx0" brushRef="#br0" timeOffset="3828.8299">10595 3932 30 0,'-32'13'15'0,"14"40"-10"16,15-37 24-16,0 5-27 15,0 5 0-15,0 1 1 16,0-3 1-16,3-1-5 31,3-1 0-31,0-7 3 16,3-1 0-16,0-4-3 15,3-2 0-15,0-8-8 0,2-2 0 16,7-1-3-16,-6-8 1 16</inkml:trace>
  <inkml:trace contextRef="#ctx0" brushRef="#br0" timeOffset="3996.3166">10691 3860 39 0,'-9'0'19'0,"18"0"-18"16,-3 0 37-16,2-2-35 15,10-1 0-15,6-2 1 0,0-3 0 16,6-5-5-16,2 2 0 31,-2-8-2-31,-6 6 1 0,-3 0-11 16,-3 5 1-16,0 0-2 15,-4-8 0-15</inkml:trace>
  <inkml:trace contextRef="#ctx0" brushRef="#br0" timeOffset="4131.4549">10947 3641 25 0,'-30'26'12'0,"3"48"-6"16,21-58 20-16,-3 8-25 15,-6 8 1-15,0 2 0 0,0 11 0 16,7 3-8-16,2 2 1 0,6-8-4 15,3 3 1-15</inkml:trace>
  <inkml:trace contextRef="#ctx0" brushRef="#br0" timeOffset="4298.3279">11086 4117 16 0,'-14'50'8'0,"2"-10"-13"0,12-27 6 0,-3 3-6 15,0 2 1-15</inkml:trace>
  <inkml:trace contextRef="#ctx0" brushRef="#br0" timeOffset="4700.6648">11146 3810 39 0,'-15'-13'19'0,"3"10"-26"0,12 6 39 16,0-3-32-16,0 0 0 31,3 2-1-31,3-4 0 16,0 2-7-16,0 2 1 16,0 9-4-16,3 5 1 15</inkml:trace>
  <inkml:trace contextRef="#ctx0" brushRef="#br0" timeOffset="4982.9122">11250 4180 28 0,'-18'19'14'0,"21"5"-8"0,0-22 23 16,3 1-26-16,3 0 1 16,6-3 1-16,3-8 1 15,0-8-6-15,0 0 0 16,-1-5 5-16,1-3 1 0,-6-2-1 15,-3-1 0-15,-9 3-1 16,-6 0 1-16,-6 3-3 16,-3 5 1-16,-2 3-1 31,-1 3 0-31,3 7-4 16,3 0 0-16,3 6-8 15,6-3 0-15,9 3-7 0,6-3 1 16</inkml:trace>
  <inkml:trace contextRef="#ctx0" brushRef="#br0" timeOffset="5246.8526">11491 3982 24 0,'-12'29'12'0,"9"13"2"16,3-36 10-16,-3 4-20 16,3-2 1-16,0-2 2 0,0-6 1 15,3-6-10-15,6-4 0 16,0-4 6-16,3 1 1 15,0-3-3-15,3 0 0 16,3 3-2-16,0 0 1 16,2 8-1-16,4-1 1 0,0 6 0 31,-3 8 1-31,-3 8-1 16,-3 0 1-16,-6 5 0 15,-6 0 0-15,3 1-5 16,0-1 0-16,2 0-12 15,7-5 0-15</inkml:trace>
  <inkml:trace contextRef="#ctx0" brushRef="#br0" timeOffset="5884.8356">12703 3850 26 0,'-24'2'13'0,"-30"17"-1"0,39-14 6 15,1 6-16-15,-7-1 0 16,-3 9 0 0,3 5 1-16,0-6-4 15,6 3 0-15,3 0 2 16,7-5 0-16,5 0-1 0,8-3 1 15,4 1-1-15,3-1 1 0,12 0 0 16,-3 3 1-16,0 0 1 16,-4 5 1-16,-2 0 0 15,-9 3 0-15,-3-5 0 16,-9-1 0-16,-9 6-1 16,0-3 0-16,1-2-5 15,-1-1 1-15,3-2-7 0,3-5 0 16,3-3-6-16,15-8 0 15</inkml:trace>
  <inkml:trace contextRef="#ctx0" brushRef="#br0" timeOffset="6150.1075">12858 4117 26 0,'11'-27'13'0,"10"-2"-3"15,-12 19 16-15,0-6-23 16,3-3 0-16,-3 3 2 15,-3 1 1-15,-3 7-7 16,-9 2 1-16,-9 17 4 16,-6 15 0-16,-9 6-1 15,-5 8 1-15,5 2-1 0,0-7 0 0,6-1-1 16,9-5 0-16,10-2-1 16,8-6 1-16,2-5-1 15,10-6 0-15,3-5-2 16,3-7 1-16,6-3-7 15,3-9 0-15,2-2-8 16,7-2 0-16</inkml:trace>
  <inkml:trace contextRef="#ctx0" brushRef="#br0" timeOffset="6335.6953">13155 3977 38 0,'-3'5'19'0,"21"3"-14"0,-9-16 25 0,6 0-29 16,3-3 0-16,3 1 0 16,-1-3 1-16,4-3-4 15,-3-3 1-15,-3 3-4 16,0 3 1-16,-6 3-8 16,0-1 0-16</inkml:trace>
  <inkml:trace contextRef="#ctx0" brushRef="#br0" timeOffset="6601.0165">13304 3720 36 0,'-18'26'18'0,"6"17"-13"16,9-35 28-16,-3 5-28 31,0 11 0-31,0 5 2 16,0 13 0-16,0 9-9 0,4-1 0 15,-1 0 7-15,3-5 1 16,3-5-3-16,5-11 0 15,1-5 0-15,0-6 1 16,3-5-1-16,0-2 0 16,6-6-1-16,3-13 1 15,3-10-2-15,-1-3 1 0,1-14-7 16,0-7 0-16,9-3-12 16,3 3 0-16,-7-6-2 15,1-2 0-15</inkml:trace>
  <inkml:trace contextRef="#ctx0" brushRef="#br0" timeOffset="13963.5521">11450 11983 34 0,'0'0'17'0,"26"13"-15"16,-14-10 18-16,3 0-20 16,6-3 1-16,3-3 0 15,12 0 0-15,2-5-4 16,7-2 1-16,0-4-6 0,-7 4 1 16,-5 2-2-16,-3 0 0 15</inkml:trace>
  <inkml:trace contextRef="#ctx0" brushRef="#br0" timeOffset="14230.8877">11780 11980 17 0,'-33'48'8'0,"-2"58"-2"16,20-80 11-16,0 11-15 16,-3 8 1-16,3 11 4 15,-3-1 1-15,3-2-6 16,0-2 0-16,-2-12 7 0,2-2 0 15,0-5 0-15,0-11 0 0,0-10-2 16,3-1 0-16,0-12-3 16,0-1 0-16,3-5-3 15,3-2 1-15,3-4-5 16,0-2 0-16,9-10-7 16,3 0 1-16,9-1-8 15,9-5 1-15</inkml:trace>
  <inkml:trace contextRef="#ctx0" brushRef="#br0" timeOffset="14581.655">12331 11835 30 0,'-36'-13'15'0,"9"23"-5"15,15-5 18-15,-6 9-28 16,-11 4 0-16,-1 9 0 15,0 4 0-15,0 4-1 0,1-1 1 16,5-2 0-16,6 0 0 16,6-3-1-16,9 0 1 15,6-5-1-15,3 0 1 0,6-3 1 16,0 0 0-16,9-3 2 16,2 4 0-16,-2-4 2 31,0 1 0-31,-9 2 1 0,-3-3 0 0,-6 1-1 31,-6 2 1-31,-12 0-2 16,0 3 0-16,-3 0-2 0,0-3 0 15,-2-3-5-15,2-7 1 16,0-8-8-16,6-9 1 16,3-7-8-16,9-3 1 15</inkml:trace>
  <inkml:trace contextRef="#ctx0" brushRef="#br0" timeOffset="14779.7871">12506 11835 39 0,'-6'-8'19'0,"9"8"-14"0,0 3 28 16,3 2-33-16,0 0 1 15,3 3 1 1,0 0 0-16,-3 3-6 15,0-1 0-15,-3 3-7 16,0 3 0-16,-3 13-1 16,-3-2 0-16</inkml:trace>
  <inkml:trace contextRef="#ctx0" brushRef="#br0" timeOffset="14930.9717">12435 12150 29 0,'-27'10'14'0,"21"-4"-11"0,6-6 27 16,0 2-29-16,3-2 0 15,3 3 0-15,3-1 1 16,0 1-4-16,6 2 1 16,-3 1-4-16,0 7 0 15,-1 0-5-15,1 8 1 0</inkml:trace>
  <inkml:trace contextRef="#ctx0" brushRef="#br0" timeOffset="15063.3421">12491 12441 28 0,'-12'31'14'0,"7"-4"-7"0,2-24 21 15,0-1-27-15,0-2 1 16,3 3 0-16,3-8 0 16,3-6-5-16,2-5 1 15,4-8-4-15,6-5 0 16,9 0-5-16,3-3 1 0</inkml:trace>
  <inkml:trace contextRef="#ctx0" brushRef="#br0" timeOffset="15332.2248">12813 11941 29 0,'15'-32'14'0,"9"3"-12"16,-16 18 24-16,4 1-25 16,3-4 0-16,3 1 3 0,0 5 0 0,0 0-3 15,0 0 0-15,-3 3 3 16,-3 2 1-16,-7 1 0 16,1 2 1-16,-3 2-2 15,-3 4 1-15,-3 2-2 16,0 0 0-16,-3 5-1 31,1 0 0-31,-4 3-1 16,-3 0 0-16,0-3-1 0,0 6 1 15,3-1-6-15,3-5 1 16,3-5-6-16,0 3 1 16,3-3-7-16,6-3 1 15</inkml:trace>
  <inkml:trace contextRef="#ctx0" brushRef="#br0" timeOffset="16305.1142">13003 11906 21 0,'-6'-10'10'0,"6"-1"0"0,0 11 9 0,0 0-15 31,-3-3 1-31,0 3 2 16,-2 6 1-16,-4 2-9 0,-3 2 0 0,-3 11 6 15,-3 3 1-15,0 5-3 16,0 3 1-16,-3 2-2 15,1-4 1-15,2-4-2 32,6-5 0-32,0-8-2 15,6-2 1-15,6-6-2 16,3-5 1-16,3-10-2 0,3-4 1 16,3-4-1-16,3-6 1 15,-1-2 0-15,4-1 0 16,3 3 1-16,0 3 0 15,3 0 0-15,12-3 1 16,-1 3-1-16,1 3 1 0,0 2 0 16,-1 2 1-16,-5 7 0 15,-6 4 0-15,-6 8 0 16,-6 3 0-16,-6 3 0 16,-3 2 1-16,0 5-1 15,-3 4 0-15,-3-1 0 0,-3-3 1 16,-3 1-1-16,0-3 0 15,-3 2 0-15,-3 1 0 16,3-9-4-16,-3-2 0 16,0-5-7-16,-2 0 1 0,8-1-4 15,0 6 0-15</inkml:trace>
  <inkml:trace contextRef="#ctx0" brushRef="#br0" timeOffset="16608.7074">12911 12266 26 0,'-18'0'13'0,"12"-5"-9"0,6 5 20 15,6 0-22-15,3 0 1 16,3 0 0-16,3-3 1 0,3 1-5 16,6 2 1-16,2 0 3 15,1 0 0-15,-3-3-1 16,-3 3 1-16,0 0 1 15,-6 0 0-15,-4 3 0 16,-2 2 0-16,-9 3 0 16,-9 2 0-16,-2 6-1 0,-4 0 0 15,-3 0-1-15,-3 0 0 32,-3 0-6-32,0-6 1 15,1-2-6-15,-1-3 0 0,3-2-7 16,3-8 1-16</inkml:trace>
  <inkml:trace contextRef="#ctx0" brushRef="#br0" timeOffset="16759.8564">12863 12287 24 0,'6'-5'12'0,"15"8"1"0,-15-1 14 15,3 6-23-15,0 0 0 16,3 3 2-16,3 2 0 16,3 0-7-16,0 0 0 15,5-2 3-15,4 0 0 0,0 2-10 16,0-3 0-16,3 1-4 31,5-6 0-31</inkml:trace>
  <inkml:trace contextRef="#ctx0" brushRef="#br0" timeOffset="16977.2809">13587 11890 43 0,'-36'-8'21'0,"60"8"-23"0,-12 0 38 16,21 0-35-1,-7 0 1-15,-2 0-9 16,-3-2 0-16,-3-1-2 16,-6 0 1-16,3 3-4 15,-3-2 1-15</inkml:trace>
  <inkml:trace contextRef="#ctx0" brushRef="#br0" timeOffset="17241.4648">13617 11867 29 0,'-39'50'14'0,"-21"45"-12"0,48-58 26 0,0 8-25 16,-5 5 0-16,-1 6 3 15,0 2 0-15,0 6-6 16,0-6 1-16,0 0 6 0,3-13 0 15,1-13-1-15,2-8 1 16,3-11 0-16,3-11 0 16,0-17-3-16,3-9 0 15,3-3-2-15,6-2 1 0,3-3-1 16,9-2 0-16,5 2-8 16,7-5 1-16,15-5-10 15,8-3 1-15,10-3-4 16,-10 9 0-16</inkml:trace>
  <inkml:trace contextRef="#ctx0" brushRef="#br0" timeOffset="17428.0147">13890 11851 41 0,'-6'8'20'0,"18"-3"-20"0,-6-5 34 16,3-3-32-16,3-2 1 15,6-6 0-15,3 1 0 16,6-1-5-16,-7 1 1 31,1-4-3-31,-6 1 0 16,-3-3-8-16,-3 6 1 0,-9-1-2 0,0 1 0 15</inkml:trace>
  <inkml:trace contextRef="#ctx0" brushRef="#br0" timeOffset="17569.9455">13920 11769 34 0,'-30'39'17'0,"-2"14"-15"0,29-40 33 0,-3 3-31 16,3 8 0-16,0 0 2 15,0-3 0-15,3-2-8 32,6-3 0-32,0-3 5 0,3-3 1 0,0-2-10 15,2-2 0-15,-2-4-8 16,0 4 1-16</inkml:trace>
  <inkml:trace contextRef="#ctx0" brushRef="#br0" timeOffset="17890.4724">13786 12224 35 0,'-33'42'17'0,"7"-15"-14"0,20-22 22 15,0 0-24 1,3 0 0-16,0-2 1 0,9-3 1 16,0-8-3-16,0-2 0 15,3-4 3-15,5-2 1 16,1-5-1-16,9 0 1 31,0-3-2-31,3 3 1 16,3 3-1-16,5 4 1 0,1 1-2 15,0 5 0-15,-10 6 0 16,-8 7 0-16,-6 3 0 16,-6 5 1-16,-6 8-1 15,-9-2 1-15,-3-1-6 16,0 1 0-16,1-1-6 15,-4-2 0-15,-3-3-5 16,3-2 0-16</inkml:trace>
  <inkml:trace contextRef="#ctx0" brushRef="#br0" timeOffset="18161.9498">13834 12258 25 0,'0'0'12'0,"15"-13"-5"0,-9 8 15 15,3-3-21-15,2 2 1 0,4 4 0 31,0-1 0-31,-3 6-3 16,-3 2 1-16,-3 0 1 16,-3 3 1-16,-6 6-1 15,-3-1 0-15,-6 5-1 0,0 3 1 16,-3-2-1-16,1-1 1 16,-1 1 2-16,3 2 0 0,0-2 1 15,3-3 1-15,0-3 0 16,3-5 0-16,3 0-1 15,6-8 1-15,6-8-7 16,9 0 1-16,3-3-13 16,5 3 0-16</inkml:trace>
  <inkml:trace contextRef="#ctx0" brushRef="#br0" timeOffset="18612.3127">14236 12017 33 0,'-6'-23'16'0,"38"-1"-7"0,-17 18 15 16,9 1-24 0,3 0 1-16,15-3 0 15,11-3 1-15,-2-2-2 16,-7-3 0-16,-5 0-4 16,-6-2 1-16,-6 2-6 15,-9 0 0-15,-4 0-2 16,-2 0 1-16</inkml:trace>
  <inkml:trace contextRef="#ctx0" brushRef="#br0" timeOffset="18796.5026">14563 11673 31 0,'-30'40'15'0,"-17"21"-14"0,35-37 31 16,-3 10-31-16,-3 19 1 0,-3 16 0 16,0 2 1-16,-2 3-4 15,5-2 0-15,3-1 2 16,3 3 1-16,6-13-4 15,3-3 0-15,3-15-9 16,6-6 1-16,3-16-1 31,3-10 0-31</inkml:trace>
  <inkml:trace contextRef="#ctx0" brushRef="#br0" timeOffset="18977.0804">14376 12200 29 0,'-36'26'14'15,"-9"11"-11"-15,39-26 27 0,-3 2-26 16,3 6 0-16,0-6 3 16,3 0 0-16,3-2-9 0,6-6 1 15,3-5 5-15,3-5 1 16,6-6-4-16,3-2 0 16,15-6-9-16,11-4 1 0,7-4-7 15,2-5 1-15</inkml:trace>
  <inkml:trace contextRef="#ctx0" brushRef="#br0" timeOffset="19230.3041">14828 11816 47 0,'-24'-2'23'0,"42"-6"-26"16,-9 5 42-16,3 0-39 31,12 1 0-31,5-4 1 0,4-4 0 16,3 2-1-16,0-3 1 0,-4 1-6 16,-5 2 1-16,-3-3-9 15,-3 6 0 1</inkml:trace>
  <inkml:trace contextRef="#ctx0" brushRef="#br0" timeOffset="19540.815">14748 12076 34 0,'-36'37'17'0,"24"-19"-17"15,12-18 21-15,0 0-20 16,6 0 1-16,3-10-1 15,6-6 1-15,6-8-3 0,5-5 1 16,13-6 1-16,3 4 0 16,5-1-1-16,1 3 0 15,-3 2 0-15,-7 6 1 0,-5 3 0 16,-3 4 0-16,-6 4 0 16,-3 5 0-16,-7 2 1 15,-5 6 0-15,-6 4-1 16,-3 4 1-16,-3 2-3 15,-3 3 0-15,-6 5-5 16,-2 0 1-16,-7 1-7 31,0-6 1-31</inkml:trace>
  <inkml:trace contextRef="#ctx0" brushRef="#br0" timeOffset="20444.8588">15027 11819 33 0,'0'3'16'0,"-11"18"-20"0,5-11 26 0,0 6-22 15,-12 3 0-15,0 7 0 0,0 3 1 16,0 0-1-16,3-2 0 16,0-3-1-16,3-1 1 15,4-4-4-15,2-3 1 16,0-8-3-16,3-6 1 0,3-2-1 15,3-5 0-15,3-3 1 16,3-2 0-16,8-1 2 31,1-2 1-31,0-3 2 16,3 0 0-16,0 3 1 16,0 0 1-16,-4 2 2 15,1 0 1-15,-3 6 2 0,-6 0 0 16,-3 2 1-16,-6 6 0 15,-3 5-2-15,-6 0 1 0,-3 2-2 16,-3 4 0-16,1 1-3 16,-4-1 1-16,3 2-1 15,-3-9 0-15,3 4-1 16,6-3 1 0,12 0-3-1,-9 0 0-15,3-3-3 16,6-2 0-1,0-1-4-15,0 1 1 16,3 0-3-16,-3-1 0 16,-3 1 0-16,0 0 1 0,-6-1 2 15,-3 1 1-15,0 0 4 16,0 2 1-16,0 3 5 16,0-3 0-16,0-2 3 15,1 5 0-15,2-3 1 16,0 0 1-16,0-2-3 15,3 0 1-15,0-1-1 0,3 4 0 16,0-6-1-16,3 2 1 16,-3-2-2-16,6-2 0 15,3-4-1-15,0 1 1 16,5 0-2-16,1-3 1 0,0 0-2 16,0 0 0-16,0 3-1 15,-3-1 1-15,-3 4-1 16,-3-1 1-16,0 0-2 31,-3 3 1-31,3-2-1 16,-6-1 1-16,0 3-1 0,-3-3 1 15,3 3-1-15,-6 0 0 16,0 6 0-16,0 2 1 16,-6 2-1-16,-3 6 1 15,0 5-1-15,0 0 1 0,0 6 0 16,0 2 0-16,4 3-1 15,-1-3 1-15,3 3 0 16,3-3 0-16,0 0-3 16,3-5 0-16,0-6-6 15,6-7 1-15,3-6-5 0,0-2 0 16</inkml:trace>
  <inkml:trace contextRef="#ctx0" brushRef="#br0" timeOffset="20713.9221">14926 12240 42 0,'-47'26'21'0,"14"-5"-18"15,27-10 37-15,-3-3-37 16,0 0 0-16,0 0 3 16,0 0 0-16,3 0-7 15,6-3 0-15,3 0 6 16,3 0 1-16,6-2-3 0,3 0 1 15,9-3-2-15,3-3 1 0,5 0-1 16,4-2 0-16,3 0-2 16,-7 0 1-16,-2-3-6 15,-3 2 0-15,-6 1-12 16,3 2 0-16,-4 3-2 16,1-18 1-16</inkml:trace>
  <inkml:trace contextRef="#ctx0" brushRef="#br0" timeOffset="37994.8373">15825 11814 40 0,'-12'18'20'0,"30"6"-16"31,-6-19 20-31,3 3-24 16,6 0 0-16,0 0 1 0,2 0 0 16,1 0-2-16,-3-3 1 15,-6 3-8-15,-3 0 0 16,-6 5-3-1,-6 3 1-15</inkml:trace>
  <inkml:trace contextRef="#ctx0" brushRef="#br0" timeOffset="38164.4479">15724 12073 41 0,'-39'26'20'0,"27"17"-23"0,12-33 36 0,0 6-33 15,6 0 1-15,0-3-1 0,3 1 1 16,3-4-6-16,0-2 1 15,3-3-6-15,3-5 0 16,9 3-2-16,-1-6 1 16</inkml:trace>
  <inkml:trace contextRef="#ctx0" brushRef="#br0" timeOffset="38302.0283">16060 12091 29 0,'6'-5'14'0,"9"13"-11"15,-9-5 28-15,-3 2-30 31,3 11 1-31,-3 2-1 16,0 6 0-16,0-3-5 16,0-2 0-16,0-1-5 0,3-2 0 0,3 3-1 15,3-3 0-15</inkml:trace>
  <inkml:trace contextRef="#ctx0" brushRef="#br0" timeOffset="38683.3424">16730 11615 41 0,'-15'5'20'0,"12"6"-26"0,0-3 43 0,-3 5-37 15,-3 11 1-15,-6 0 0 16,-5 5 0-16,-7 5-1 31,-3 9 0-31,-9 2-2 16,-5 0 0-16,-10 0-7 15,12-3 1-15,10-8-4 16,5-7 1-16</inkml:trace>
  <inkml:trace contextRef="#ctx0" brushRef="#br0" timeOffset="38852.3735">16540 11782 46 0,'14'5'23'0,"19"0"-32"0,-18-5 44 15,6 0-35-15,3 0 1 16,2 0-2-16,4 0 0 16,0 3-5-16,-6 0 0 0,-3 2-6 15,-3 6 1-15</inkml:trace>
  <inkml:trace contextRef="#ctx0" brushRef="#br0" timeOffset="39252.7542">16566 11938 35 0,'-15'5'17'0,"21"-5"-21"15,0-2 26-15,0 2-22 16,6 0 1-16,0-3-1 15,0 0 0-15,0 1-3 0,-3 2 1 16,-3 0-1-16,0 2 1 16,-3 1-1-16,-3 2 1 15,0 3-1-15,-3 5 0 0,0 6 3 16,0 0 0-16,0-1 1 16,3 1 0-16,0-9 0 15,3 1 1-15,0-3 1 16,3 0 0-16,0-8 0 15,3-6 1-15,0-4 0 16,-1-1 0-16,-2-7 0 16,0 4 1-16,-6 1-1 15,-3 3 0 1,-3 2-1-16,0 2 0 16,-2 6-1-16,-1 0 0 15,-3 6-5-15,3 2 0 16,0 0-8-16,3 5 1 0,3 5-3 15,3 3 1-15</inkml:trace>
  <inkml:trace contextRef="#ctx0" brushRef="#br0" timeOffset="40467.9118">16659 12173 19 0,'-6'-2'9'0,"3"-9"-4"0,3 11 11 0,-3 0-16 16,0 0 1-16,-3 8 1 15,-3 0 0-15,0 0-2 16,-3 0 1-16,0 3 1 16,0-3 1-1,3-1-1-15,0 1 0 16,3-2-1-16,0-1 1 16,3-2-2-16,0-3 0 0,3 0-1 15,0 0 1 1,0 0-1-16,6-3 0 0,0-2 0 0,3-1 0 15,0 1 0-15,3 0 1 32,0 0 0-32,3-3 0 15,-3 0 0-15,0 2 0 0,-3-2-1 16,-3 3 1-16,-3 2 0 0,0 6 0 16,-3-3-1-16,0 5 1 15,-3 1 0-15,0-1 0 16,-3 3-1-16,0 3 1 0,0-4 0 15,0 1 0-15,-3-2 0 16,3 2 0-16,-3 0 0 31,3-3 1-31,0 0-1 16,3-2 0-16,0-1 0 16,3-2 1-16,0 0-1 15,3-2 1-15,0-3-1 0,3-1 1 16,0-2-1-16,0 0 1 15,0 0-1-15,0 0 0 16,-3 1 0-16,3 1 1 0,-3 6-1 16,0 3 1-16,-3 5 1 15,0 0 1-15,0 5 0 16,0 6 0-16,-3 4 0 16,0 6 0-16,-3-2 0 15,0 7 1-15,0 1 0 16,0-4 0-16,0-1 1 0,0-4 0 15,0-2-1-15,0-14 1 16,0-4-2-16,0-9 1 31,0-2-2-31,-3-11 0 0,0-5-5 16,0-3 0-16,4-3-11 16,2 1 1-16,9-1-3 15,5-4 0-15</inkml:trace>
  <inkml:trace contextRef="#ctx0" brushRef="#br0" timeOffset="41001.0961">17054 11882 43 0,'-5'-2'21'0,"31"-6"-29"0,-14 5 39 0,9-2-31 16,3-3 1-16,12 0-4 31,5 3 0-31,1-1-3 16,0 1 1-16,-10 3-6 0,1 4 1 15</inkml:trace>
  <inkml:trace contextRef="#ctx0" brushRef="#br0" timeOffset="41153.773">17459 11819 36 0,'-3'0'18'0,"-26"18"-17"0,17-7 32 0,-9 8-32 16,-15 4 1-16,-6 12-1 15,1 4 1-15,-1 4-3 0,3-1 1 16,7-5-1-16,5-10 0 15,6-6-7-15,6-11 0 16,6-7-4-16,9-3 1 16</inkml:trace>
  <inkml:trace contextRef="#ctx0" brushRef="#br0" timeOffset="41334.179">17215 11888 25 0,'15'-14'12'0,"18"17"-2"16,-27 0 18-16,3 5-26 15,-3 2 1-15,0 17 0 16,-9 5 1-16,-9 10-5 16,-3 11 0-16,-3-8 2 15,0 0 1-15,0 0-4 0,0 0 1 16,4-8-7-16,2 5 0 0,6-2-3 16,3-9 0-16</inkml:trace>
  <inkml:trace contextRef="#ctx0" brushRef="#br0" timeOffset="41485.4299">17304 12107 41 0,'-2'19'20'0,"4"31"-28"16,-2-37 40-16,3 3-34 0,0 5 1 16,6 1-11-16,0-1 0 15,3-3 8-15,6-2 0 16</inkml:trace>
  <inkml:trace contextRef="#ctx0" brushRef="#br0" timeOffset="41683.3862">17620 11888 41 0,'-15'8'20'0,"39"-11"-24"0,-12 0 36 15,12 1-32 1,2-4 1-16,4-2-8 16,-3 1 1-16,3-1 1 15,-3 2 0-15,-7 1-6 16,1 8 0-16</inkml:trace>
  <inkml:trace contextRef="#ctx0" brushRef="#br0" timeOffset="41984.6051">17813 11922 35 0,'-32'24'17'0,"-19"8"-16"0,39-22 33 16,0 9-32-16,0 2 1 16,3 3 1-16,1-6 1 15,5-2-6-15,3-5 0 16,9-9 4-16,5-7 0 0,7-3-1 16,3-5 0-16,0 0-5 15,9-8 1-15,-7-3-3 16,-5 3 0-1,0 2-1-15,-6 3 1 16,-3 3 0-16,0 2 0 16,-3 3 5-16,-3 6 0 15,0 4 1-15,0 1 1 0,-3 5 0 16,-1 3 1-16,-2 4-2 16,0 1 1-16,0 6-9 15,-2-4 1-15,2 8-4 16,-3-4 0-16</inkml:trace>
  <inkml:trace contextRef="#ctx0" brushRef="#br0" timeOffset="42149.7359">17799 12107 35 0,'-42'24'17'0,"27"32"-21"0,6-43 29 0,0 5-25 16,0 6 0-16,0 5-7 31,0 0 1-31,3 3 0 0,0 0 0 0</inkml:trace>
  <inkml:trace contextRef="#ctx0" brushRef="#br0" timeOffset="42487.1084">17626 12293 37 0,'6'-11'18'0,"24"6"-23"16,-12 5 31-16,2 0-28 15,4 2 1-15,-3 4-7 0,-3 2 0 16,-3 2 8-16,-9 3 0 16,-6 3-5-16,-6 0 1 15,-12 5 3-15,0 0 0 16,0 3 6-1,3 3 1-15,0-1 1 16,4 1 1-16,5-4-1 16,0-4 0-16,6-3-2 15,3-8 0-15,11-8-3 16,4-8 1-16,6-8-6 16,3-8 0-16,9-2-7 15,-7-3 0-15,4-3-3 0,0-3 0 16</inkml:trace>
  <inkml:trace contextRef="#ctx0" brushRef="#br0" timeOffset="42619.5349">18069 12107 36 0,'-8'14'18'0,"2"15"-25"0,3-19 35 0,0 9-28 16,-3-1 0-16,-3 3-1 16,3 1 0-16,0-4-4 15,3-2 1-15,3-5-5 0,0-1 0 31</inkml:trace>
  <inkml:trace contextRef="#ctx0" brushRef="#br0" timeOffset="42902.7499">18328 11742 36 0,'9'0'18'16,"-15"56"-23"-16,6-38 32 0,-6 6-26 15,-2 16 1-15,-4 13 3 16,-3 10 0-16,-3 1-5 16,-6-1 1-16,0-2 3 0,3 3 1 15,1 2-1-15,2-5 1 16,3-6-2-16,0-7 0 0,3-11-1 16,0-3 0-16,0-13-1 15,-3-7 0-15,0-4-4 31,4-7 1-31,-1-14-8 16,0-7 0-16,3-6-5 16,6-5 0-16</inkml:trace>
  <inkml:trace contextRef="#ctx0" brushRef="#br0" timeOffset="43603.2847">18894 12012 28 0,'-24'0'14'0,"-3"-5"-5"16,15 10 19-16,-11 6-25 15,-7 7 0-15,-9 3 2 16,0 11 0-16,4 0-6 15,2 0 1-15,3-1 4 16,6-2 1 0,7-2-2-16,8-3 1 15,6 0-2-15,3-6 0 0,6-5-1 16,6-5 1-16,8-8-1 16,7-8 0-16,3-2 0 15,0-1 0-15,-6-5-1 16,-1 3 1-16,-5 2-1 15,-3 4 1-15,-3 1-1 16,-3 4 0-16,-6 4 0 0,-3 4 1 16,-6 4-1-16,-3 3 0 15,0 3-2-15,0 0 1 16,3-3-7-16,0-2 0 0,6-3-7 16,3-3 1-16,9-2-2 31,0-6 1-31</inkml:trace>
  <inkml:trace contextRef="#ctx0" brushRef="#br0" timeOffset="43980.9286">18936 12195 37 0,'-30'39'18'0,"6"6"-25"0,21-31 38 16,0 4-30-16,0 1 0 15,0-4 1-15,3-1 1 16,6-6-3 0,3-6 1-16,3-10 1 15,3-8 1-15,3-2-1 0,3-11 0 16,-1-11-1-16,4-7 1 16,3-12-1-16,3 1 0 15,-3 3-1-15,-4 4 0 31,-2 14 0-31,-6 8 0 0,-6 8 0 16,-3 10 1-16,-6 11-1 16,-6 11 1-16,-6 10 1 15,-3 11 0-15,0 5-1 16,-3 13 1-16,1-2-2 16,-1-6 0-16,-3 0-6 15,6-2 0-15,3-5-8 16,6-4 1-16</inkml:trace>
  <inkml:trace contextRef="#ctx0" brushRef="#br0" timeOffset="44453.6904">19311 12171 40 0,'-24'10'20'0,"-12"30"-22"0,27-27 29 0,-3 6-26 16,-3 2 0-16,1 8 2 16,-1-2 0-16,3-1-2 15,0-2 0-15,6 0 3 16,3-8 0-16,3-1 0 16,9-7 0-1,3-8-2-15,6-8 1 16,5-10-2-16,1-9 1 15,3-7-1-15,3-14 0 16,-3-15-1-16,2-11 1 0,1-8-1 16,-6 2 1-16,0 12-1 0,-6 12 0 15,-1 11-1-15,-5 13 1 16,-3 3 0-16,-3 16 0 0,-3 16 0 16,-3 7 0-16,-6 14 1 15,-3 10 0-15,-3 19 0 16,-5 11 0-16,-1 2 0 15,0 8 0-15,0-2-1 16,3 4 1-16,3 1-7 31,3-3 1-31,0-10-8 16,3-11 0-16,6-3-3 0,6-21 0 16</inkml:trace>
  <inkml:trace contextRef="#ctx0" brushRef="#br0" timeOffset="44770.1167">19579 12221 34 0,'-15'8'17'0,"3"29"-20"15,9-29 30-15,0 5-26 16,0 6 1-16,-3 2 2 16,0-3 0-16,0-2-3 15,0 0 0-15,0-3 4 16,3-7 0-16,3-4-1 16,0-2 1-16,3-10-2 0,3-6 1 15,6-8-2-15,6-2 0 16,3-1-3-16,-1-2 0 15,4 3-7-15,-3 4 0 16,0 4-7-16,3 7 1 0</inkml:trace>
  <inkml:trace contextRef="#ctx0" brushRef="#br0" timeOffset="45102.4941">19844 12256 38 0,'2'-6'19'0,"19"1"-21"16,-12-6 27-16,6 1-24 16,-3-3 0-1,0-6 1-15,-3 3 1 16,-3 0-3-16,-3 3 0 0,-3 2 3 16,-6 6 0-16,-3 8 1 15,-6 5 0-15,-6 5-1 16,3 3 1-16,0 5 0 15,1 3 0-15,-4 2-1 16,3 1 1-16,3 2-2 16,6-5 0-16,3-1-1 0,3-1 1 15,6-4-1-15,0-5 0 16,6-5-7-16,3-8 1 0,3-2-11 16,6-4 1-16,3-2-1 15,-7-2 0-15</inkml:trace>
  <inkml:trace contextRef="#ctx0" brushRef="#br0" timeOffset="45471.706">20260 12084 43 0,'3'-3'21'0,"0"-2"-21"0,-3 5 42 15,-3 5-40-15,0 3 0 0,-3 2 1 16,-6 1 1-16,-6 5-5 16,1-3 1-16,-1 3 2 15,0-5 0-15,3 2-2 0,0 0 1 16,3-2-1-16,3-1 1 16,3 3-1-16,3-2 1 31,3 2 0-31,0 0 0 15,0 3 1-15,3 3 0 0,-3-6 0 16,-3 0 1-16,0 1-1 16,-3-1 1-16,1 0-1 15,-4-2 1-15,-3-1-5 16,0 1 1-16,0-3-7 16,3-6 0-16,0 4-10 15,6-6 0-15</inkml:trace>
  <inkml:trace contextRef="#ctx0" brushRef="#br0" timeOffset="45823.0357">20525 12054 48 0,'-9'3'24'0,"-3"-3"-22"0,3 3 35 16,0 2-35-16,-2 6 0 15,-4-1 2-15,-3 3 0 16,3 1-5-16,0-4 1 16,3-2 2-16,3 3 1 15,3-1-1-15,3 6 0 16,0 0 0-16,3 3 1 0,0 2-1 16,0 0 0-16,3 0 1 15,0 0 0-15,0 0 0 16,-3-2 0-16,-3-3-1 15,-3 0 0-15,0 2 0 16,-3 1 0-16,-5-6-2 16,-1 0 1-16,-3-2-8 0,-3-1 0 15,-3 1-12-15,-3-3 1 16,-2-5-3-16,-1-1 1 16</inkml:trace>
</inkml:ink>
</file>

<file path=ppt/ink/ink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32:44.595"/>
    </inkml:context>
    <inkml:brush xml:id="br0">
      <inkml:brushProperty name="width" value="0.05292" units="cm"/>
      <inkml:brushProperty name="height" value="0.05292" units="cm"/>
      <inkml:brushProperty name="color" value="#7030A0"/>
    </inkml:brush>
  </inkml:definitions>
  <inkml:trace contextRef="#ctx0" brushRef="#br0">8667 6533 22 0,'2'15'11'0,"-4"41"-6"16,-1-37 11-16,0 10-15 0,0 2 0 15,-3 12 0-15,3 7 1 16,-6-5-3-16,3 0 1 16,-3 0 2-16,0-5 0 15,3-9-2-15,0-2 1 16,0-7-4-16,3-9 1 16,0-3-4-16,3-10 0 0,3-13-2 15,0-13 0-15</inkml:trace>
  <inkml:trace contextRef="#ctx0" brushRef="#br0" timeOffset="234.4841">8667 6599 11 0,'11'-35'5'0,"13"14"3"0,-15 16 6 16,0 2-13-16,3 1 1 16,0 2 2-16,0 7 0 0,-3 7-3 15,-6 2 0-15,-3-1 3 16,-3 7 1-16,0-1-1 15,-3 3 0-15,-3-1-1 16,0-1 1-16,0-4-2 16,0-2 0-16,0 0-1 0,0 0 1 15,3-8-5-15,0-8 0 16,3 2-4-16,3-2 0 16,3-5-4-16,6-3 1 15</inkml:trace>
  <inkml:trace contextRef="#ctx0" brushRef="#br0" timeOffset="582.7361">8961 6583 18 0,'-3'0'9'0,"-18"10"-4"0,9-4 13 16,-2 2-16-16,-1 8 0 16,-3 5 2-16,3 0 1 15,3 0-6-15,3-2 1 16,0-1 2-16,3-2 1 0,3-5-2 15,3-4 1-15,3-4-1 16,3-6 0-16,9-7 0 16,0-1 0-16,3-2-1 15,6-3 1-15,-4 3-1 16,-2 0 1-16,-3 2-2 16,-3 3 1-16,-3 3 0 0,0 5 0 15,-3 3 0-15,0 5 1 31,-6-1-1-31,0 4 1 16,3 0 0-16,3-1 1 0,-3-2-4 16,6-3 1-16,3-2-5 15,3-6 0-15,-1-5-4 16,4-2 0-16</inkml:trace>
  <inkml:trace contextRef="#ctx0" brushRef="#br0" timeOffset="934.0337">9265 6517 19 0,'3'2'9'0,"-15"25"-3"0,6-22 12 16,-6 8-15-16,-3 1 1 16,-3 1 2-16,0 4 1 15,4-1-9-15,2 1 1 0,3-6 5 16,0 0 0-16,3-5-3 16,3-2 1-16,6-4-2 15,3-2 1-15,3 0-2 31,3 0 1-31,0 3 0 0,2 2 0 0,1 1 0 32,-3 4 1-32,0 1 0 15,-3 7 0-15,-3 6 1 0,-3 2 0 16,-3 6 0-16,-3 3 1 16,-6-1-1-16,0-2 1 15,-3 0-1-15,-3-3 1 0,0-3-1 16,4-7 0-16,-1-6-4 15,3-3 0-15,3-4-7 16,3-17 0-16,6-7-4 16,6-14 0-16</inkml:trace>
  <inkml:trace contextRef="#ctx0" brushRef="#br0" timeOffset="1232.09">9556 6564 21 0,'21'-45'10'0,"3"35"-4"0,-15 2 11 0,0-5-15 15,0 2 0-15,-3-2 3 16,0 2 0-16,-6 6-6 31,-3 5 1-31,-6 5 3 16,-3 3 1-16,-9 8-1 0,-6 5 0 16,-5 8-1-16,-4-5 1 15,0 3 0-15,6-1 1 16,7 0-1-16,5-2 0 15,9-3 0-15,9-5 0 0,9-2-1 16,6-7 0-16,8-4-1 16,4-6 0-16,0-4-3 15,0-7 0-15,6 1-10 16,-1 3 0-16,1-4-2 16,-6-4 1-16</inkml:trace>
  <inkml:trace contextRef="#ctx0" brushRef="#br0" timeOffset="1849.0693">10423 6326 20 0,'-24'-5'10'0,"-6"-3"-8"0,24 11 12 0,-12 10-13 16,-3 3 1-16,1 0 1 0,2 2 0 15,3 3-4-15,3-2 0 16,6-3 3-16,3 5 0 16,3 0 0-16,6 11 0 15,9-8 1-15,-3 5 0 16,0 0 0-16,0 3 0 0,-3-3 0 31,-1 2 0-31,-2 4-1 16,-3-6 1-16,-3 5-2 15,-3-2 1-15,-6-3-7 16,1 0 1-16,-7-2-7 0,0-9 1 16</inkml:trace>
  <inkml:trace contextRef="#ctx0" brushRef="#br0" timeOffset="2001.495">10143 6750 18 0,'-3'-14'9'0,"24"1"1"0,-12 8 6 0,3-1-14 16,5 1 1-16,10-3 1 15,9-2 1-15,3-1-7 16,2 1 1-16,1 2-5 0,-3 0 0 31,-1-3-2-31,-5-2 0 16</inkml:trace>
  <inkml:trace contextRef="#ctx0" brushRef="#br0" timeOffset="2218.34">10548 6731 20 0,'-24'40'10'0,"6"-1"-6"16,18-31 16-16,0-2-17 15,0-1 0-15,-3-2 3 16,3-3 0-16,3-8-8 0,0-6 1 15,3 1 4-15,3-3 0 16,0 0-1-16,6-5 0 16,3 3-5-16,5-1 0 0,1 1-4 15,3 4 0-15,6 1-3 16,-4 3 0-16</inkml:trace>
  <inkml:trace contextRef="#ctx0" brushRef="#br0" timeOffset="2550.9029">10866 6583 17 0,'0'2'8'0,"-21"28"-1"16,12-28 13-16,-2 1-17 16,-10 5 1-16,0 2 3 0,0 6 1 15,3 3-9-15,3-3 0 16,0 0 6-16,3 5 1 0,4-3-2 16,2 9 1-16,3-9-2 15,3-5 0-15,0 1-1 16,6-6 1-16,0-8-2 15,8-6 1-15,4-4-1 16,3-4 0-16,0-1 0 16,3-7 0-16,-3-1-1 15,-4 7 1-15,-5 3-1 0,0 2 0 16,-6 6 0-16,-6 5 0 16,-3 5-1-16,0 6 1 31,-3-1-1-31,-3 3 1 0,3 3 0 15,0 3 1-15,3-1-8 16,3-2 1-16,3 0-8 16,3-3 1-16</inkml:trace>
  <inkml:trace contextRef="#ctx0" brushRef="#br0" timeOffset="2998.0588">11006 6668 24 0,'-24'18'12'0,"3"16"-4"0,18-26 10 0,0-2-17 16,1-1 1-16,-1 0 1 15,3-2 0-15,5-6-4 16,1-5 1-16,6-5 1 31,0 0 1-31,3-3-1 0,3 0 0 16,0 6-1-16,0 2 0 15,-3 0 0-15,-1 2 0 16,-2 1 0-16,-3 0 0 16,-6 7 1-16,-3 4 0 15,0 4 0-15,0 1 1 16,0-1 0-16,0 1 0 0,0-3 0 16,3-3 1-16,3-2-1 15,0-3 0-15,3-3-1 16,0 1 1-1,18-6 0 1,-3 0 0-16,-4 5 0 16,-2 3 0-16,-3 0-1 0,-6 3 1 15,-3 2-1-15,-3 3 1 0,-3 0-1 16,-3 0 0-16,0 0-6 16,0 0 0-16,0-3-9 15,3-2 1-15</inkml:trace>
  <inkml:trace contextRef="#ctx0" brushRef="#br0" timeOffset="3265.2349">11420 6607 27 0,'12'-29'13'0,"-3"13"-1"0,-6 10 11 15,0 1-22-15,-3 5 1 0,0-5 0 16,-3 5 1-16,-9 5-3 15,-9 11 0-15,-3 0 4 16,-3 2 0-16,1 6 0 16,-1 3 0-16,6-4 1 0,3 4 0 15,9 2-1-15,6 0 0 16,6-5-2-16,9-6 0 31,6-2-2-31,3-5 0 16,3-1-10-16,-1-7 0 15,4-6-5-15,0-2 0 0</inkml:trace>
  <inkml:trace contextRef="#ctx0" brushRef="#br0" timeOffset="4213.1951">9955 8480 20 0,'-23'61'10'0,"-10"47"-9"16,21-65 10 0,-6 12-11-16,0 9 0 0,0-4 0 15,3-7 1 1,4-2-1-16,-1-12 0 16,3-10 0-16,3-10 1 15,3-11-1-15,0-11 0 16,3-13-1-16,3-10 0 0,3-22 0 15,12-10 0-15,8-3-1 0,4 3 1 16,9 2 0-16,-3 14 1 16,-1 10 0-1,1 9 0-15,-3 9 2 16,-4 9 1-16,-2 8 1 16,-6 5 1-16,-6 10 0 15,-6 3 0-15,-6 8 1 16,-6 3 0-16,-3 5-1 15,-3-8 0-15,-3-2-2 0,-3-3 1 16,3-6-2-16,0-5 0 16,1-7-4-16,2-6 0 15,3-8-5-15,6-11 1 16,3-13-6-16,6-2 1 16</inkml:trace>
  <inkml:trace contextRef="#ctx0" brushRef="#br0" timeOffset="4594.6153">10485 8131 29 0,'-12'26'14'0,"-17"48"-12"16,20-45 22 0,-3 22-24-16,-9-1 1 0,0 5 0 15,-6 1 1-15,3 7-2 16,4-2 0-16,2-10 1 15,3-9 0-15,6-10-1 16,3-11 1-16,3-11 0 16,12-10 0-16,6-10-1 15,9-9 1-15,8-4-1 16,1-1 1-16,0 0-1 0,-3 3 0 16,-4 5-1-16,-2 3 0 15,-3 5 1-15,-6 5 1 16,-6 6 0-16,-3 5 0 15,-6 0 0-15,0 7 1 0,-3 7 0 16,-3 4 1-16,0-2-2 31,0-3 1-31,0-2-8 16,3-9 1-16,3-2-6 16,3-5 0-16</inkml:trace>
  <inkml:trace contextRef="#ctx0" brushRef="#br0" timeOffset="4895.4709">10551 8604 26 0,'0'0'13'0,"6"11"-5"0,0-9 15 16,0 4-21-16,2-4 0 0,4 1 1 15,0 0 0-15,3-3-4 16,3 0 1-16,-3 0-3 16,3-3 1-16,3-2-7 15,-7-1 1-15,1 6-2 0,-3-2 0 16,0 2-2-1,-27-11 12 1,24 40 0-16,-18 0 1 16,-3 6 5-16,-5 12 1 15,-7 6 2-15,-3 0 0 0,0 0-5 32,3 0 1-32,-2-3-3 15,8-5 1-15,0-8-6 16,9-5 0-16,3-5-6 15,6-9 0-15</inkml:trace>
  <inkml:trace contextRef="#ctx0" brushRef="#br0" timeOffset="5261.9334">11137 8422 39 0,'-6'0'19'0,"-12"13"-24"15,12-2 35-15,-6-1-29 16,-3 3 0-16,-2 6 1 16,-4-1 0-1,3 6-3-15,3-5 1 16,-3-1 1-16,9-5 0 16,3 3-1-16,3-2 0 15,3-1-1-15,3 0 1 16,3 3 0-16,0-3 1 15,0 0 0-15,6-2 1 0,-6 2 1 16,0 0 0-16,-6 6 0 16,0-3 0-16,-3 8-1 15,-3-1 1-15,-3 1 0 0,0-3 0 16,0 1-5-16,-3-4 1 16,3-7-8-16,1-6 0 15,5-2-5-15,6-17 0 16</inkml:trace>
  <inkml:trace contextRef="#ctx0" brushRef="#br0" timeOffset="5412.964">11241 8562 31 0,'3'5'15'0,"-3"35"-13"15,-6-30 20-15,-3 14-22 0,-3 5 1 16,3 6-5-16,1 2 0 15,-1-3-1-15,3 1 1 16,0-6-5-16,0-8 1 16</inkml:trace>
  <inkml:trace contextRef="#ctx0" brushRef="#br0" timeOffset="5548.5053">11247 8501 34 0,'-6'-26'17'0,"18"-6"-21"16,-6 27 33-16,0-1-29 15,0 4 0-15,3 2-9 0,3 5 0 16,3 3 4-16,0-3 0 31</inkml:trace>
  <inkml:trace contextRef="#ctx0" brushRef="#br0" timeOffset="5764.3745">11539 8615 29 0,'-30'34'14'0,"6"32"-16"15,21-50 21-15,0 5-19 16,0 6 1-16,0-6 0 16,3-2 1-16,0-6-2 0,6-3 0 0,3-7-5 15,3-8 1-15,3-6-4 16,0-2 1-16</inkml:trace>
  <inkml:trace contextRef="#ctx0" brushRef="#br0" timeOffset="6114.0168">11804 8533 26 0,'-18'5'13'0,"-9"11"-7"0,15-8 21 16,-9 8-24-16,1 2 1 15,-1 9 2-15,3-1 0 31,3 6-8-31,3-3 1 16,3-2 5-16,3-6 0 16,3-3-2-16,6-2 0 15,24-24 0 1,0-8 1-16,0-8-2 0,-4 3 0 16,1 0-1-16,-3 0 1 15,0 5-2-15,-6 6 0 16,-3 4-1-16,-3 6 0 0,-3 6 1 15,-6 1 0-15,-3 15 0 16,0-1 0-16,0 3 2 16,3-3 0-16,0 3-3 15,0-11 0-15,3-3-5 16,3-4 0-16,2-9-5 16,7-8 0-16</inkml:trace>
  <inkml:trace contextRef="#ctx0" brushRef="#br0" timeOffset="6314.7806">12197 8059 29 0,'9'-16'14'0,"0"22"-6"16,-9 2 20-16,0 7-26 16,-3 9 0-16,-6 16 1 15,-9 13 1-15,-3 8-5 16,3 7 0-16,0 1 3 0,3 3 0 31,3 7-1-31,1 3 1 16,-1-5-7-16,3-11 1 15,0-5-8-15,3-14 1 16</inkml:trace>
  <inkml:trace contextRef="#ctx0" brushRef="#br0" timeOffset="7464.5214">12539 8647 28 0,'-21'-3'14'0,"30"3"-9"0,-3 3 17 16,3 2-19 0,15 0 0-16,14-2 2 15,7-1 1-15,3 1-7 16,-1-3 0-16,1 0 5 15,3 0 0-15,5 0-1 16,7-5 1-16,-7 2-4 16,-2-2 0-16,-10 0-5 15,-5-1 1-15,-9 1-5 0,-6-3 1 16,-3-3-4-16,-7 4 0 0,-5-9 2 16,-3-3 0-16,-3 3 5 15,-3 0 1-15,-3 3 5 16,-3 8 1-16,0 0 3 15,3 2 1-15,3 3 1 32,0 3 0-32,3 5-1 15,3 2 1-15,0 1-2 0,3 2 0 16,0 0-2-16,3 0 1 16,0 6-2-16,-3 2 1 15,0 0-1-15,-3 3 1 0,-6 0 0 16,-3 0 0-16,0 2 0 15,-3 1 0-15,-3-6 0 16,-6 3 0-16,-3-9-3 16,0-1 0-16,1-6-8 15,-1-6 0-15,3 1-6 16,0-11 1-16</inkml:trace>
  <inkml:trace contextRef="#ctx0" brushRef="#br0" timeOffset="9085.5022">13759 8517 17 0,'-3'-8'8'0,"3"27"-3"0,0-9 9 0,0 11-13 16,0 14 0-1,0 7 2-15,3 3 1 16,0-5-3-16,0-6 0 0,3-5 3 16,0-8 1-1,9-26 0-15,3-16 1 16,0-8-2-16,3 0 1 15,3-3-2-15,2-5 1 32,7 5-4-32,3 0 1 0,-3-2-8 15,-1 10 1-15,-5 3-5 16,0 13 0-16</inkml:trace>
  <inkml:trace contextRef="#ctx0" brushRef="#br0" timeOffset="9495.1387">14256 8512 19 0,'-5'13'9'0,"-4"19"-4"0,9-22 8 16,-3 3-13-16,3 6 1 16,-3 5 0-1,0 0 1-15,3 5-3 16,-3 2 1-16,3-1-4 16,-3 1 0-16,3-7-2 15,3 0 1-15</inkml:trace>
  <inkml:trace contextRef="#ctx0" brushRef="#br0" timeOffset="9626.5731">14259 8374 25 0,'0'-37'12'0,"3"24"-17"16,-3 13 24-16,6-3-22 15,0 3 1-15,3 3-10 16,0 7 0-16</inkml:trace>
  <inkml:trace contextRef="#ctx0" brushRef="#br0" timeOffset="9842.272">14370 8655 28 0,'-12'23'14'0,"0"-12"-11"15,12-6 24-15,0 1-25 16,0-4 1-16,6-7 1 15,0-6 0-15,0 1-5 0,3-6 0 16,0-3 4-16,8 1 0 16,1-1-3-16,6 1 0 15,0 2-6-15,6 3 0 0,-4-1-5 16,7-1 0-16</inkml:trace>
  <inkml:trace contextRef="#ctx0" brushRef="#br0" timeOffset="10027.8598">14718 8395 30 0,'0'3'15'0,"12"-11"-10"0,-6 8 23 15,0-5-27-15,3-1 1 16,5-4 0-16,1-3 0 16,3-3-3-16,3-3 1 15,-3 3-2-15,0-5 0 0,3 3-6 16,-7-4 0-16,-5 7-3 15,-3-1 1-15</inkml:trace>
  <inkml:trace contextRef="#ctx0" brushRef="#br0" timeOffset="10160.2316">14879 8139 24 0,'-15'18'12'0,"-15"40"-12"0,21-42 20 16,-3 13-19-16,-6 14 0 31,3-1 0-31,-2-2 1 16,2 2-3-16,3-2 1 0,3-3-4 15,3 0 0-15,6-3-3 16,3-2 0-16</inkml:trace>
  <inkml:trace contextRef="#ctx0" brushRef="#br0" timeOffset="10476.9056">14882 8525 26 0,'-3'5'13'0,"3"14"-12"0,0-14 21 15,3 3-19-15,0 0 1 16,0 0 0-16,2 0 1 16,10-3-7-16,0-2 1 15,3-6 4-15,3-2 0 16,0-1-2 0,3-2 0-16,-1 1 0 15,-2 1 0-15,-3 1-1 0,-3 2 0 16,-3 3 0-16,-3 6 1 15,0-1 0-15,-3 5 0 16,-3 1 0-16,-3 2 0 16,0 3 0-16,0 0 1 15,-3 0-3-15,3-3 1 0,0 0-6 16,0-2 0-16,3-3-5 16,0-5 0-16</inkml:trace>
  <inkml:trace contextRef="#ctx0" brushRef="#br0" timeOffset="10889.6753">15355 8472 30 0,'-3'5'15'0,"-3"-13"-10"0,3 16 21 0,-3-2-24 31,-3 4 0-31,-3 6 2 16,-3 5 0-16,0 0-5 15,3-2 1-15,1-1 3 0,2-2 0 16,3-3-1 0,3-2 1-16,0-6-1 0,3-2 1 15,6-3-1-15,3-5 0 16,3-3 0-16,2-5 0 16,1-3-1-16,0 0 0 15,6 3-1-15,-3 2 0 0,0 0 0 16,-3 3 0-16,-3 3-1 15,-1 3 1-15,-2 2-1 16,-3 5 1-16,-3 3 0 16,0 2 0-16,-3 4 0 15,-3-1 1-15,0 0-2 0,3 0 1 16,0-2-6 0,0-3 0-1,3-3-8-15,3 0 1 0,0-7-1 0,3-6 0 31</inkml:trace>
  <inkml:trace contextRef="#ctx0" brushRef="#br0" timeOffset="11178.7357">15876 7842 37 0,'6'-21'18'0,"0"16"-19"16,-6 5 37-16,0 5-34 15,-3 6 0-15,0 5 4 16,-3-1 1-16,-3 7-8 16,3 7 1-16,0-3 4 15,-3 3 1-15,0 6-2 16,-3 7 1-16,0 14-2 16,-3 7 0-16,-3 6-1 15,1-3 0-15,-1 0 0 0,0 0 0 16,3 0-1-16,3 1 1 15,0-7-1-15,3-7 1 16,0-5-8-16,3-3 1 16,3-11-11-16,6 1 1 0</inkml:trace>
  <inkml:trace contextRef="#ctx0" brushRef="#br0" timeOffset="13626.645">16307 8350 17 0,'27'-13'8'0,"27"8"-4"0,-39 10 9 0,2 0-12 31,4 3 1-31,0 8 1 16,-3-3 0-16,-3 1-3 0,0 4 1 15,-6 1 3-15,-3-6 0 16,-3 5-1-16,-3-2 1 15,0 5-1-15,-3 3 1 16,-9 0-2-16,-3 0 1 16,0 0-2-16,-6 2 0 15,-3 6 0-15,-8 0 0 16,2-1-1-16,0 4 1 0,3-1-2 16,-3-2 1-16,4-6-5 15,5-2 1-15,3-8-7 16,3 0 1-16</inkml:trace>
  <inkml:trace contextRef="#ctx0" brushRef="#br0" timeOffset="13851.3636">16209 8628 27 0,'0'5'13'0,"15"17"-11"16,-9-15 19-16,0 9-19 15,3 6 1-15,3 1 0 0,0-2 0 16,6 6-5-16,-1-9 1 16,1 1 3-16,0-1 1 0,-3-4-5 15,0-4 1-15,-3 1-6 16,0-6 1-16,-3 0-4 16,-3-2 1-16</inkml:trace>
  <inkml:trace contextRef="#ctx0" brushRef="#br0" timeOffset="14055.2954">16295 8596 29 0,'-11'-5'14'0,"11"16"-9"0,0-9 26 31,3 1-28-31,-1 2 1 16,4-2 2-16,9-1 1 0,3 1-9 15,3 0 1-15,3-3 5 16,3 0 0-16,-1-3-6 15,-2 0 0-15,0-2-9 16,3-3 1-16,3 3-3 16,-4-3 0-16</inkml:trace>
  <inkml:trace contextRef="#ctx0" brushRef="#br0" timeOffset="14221.9193">16816 8406 33 0,'0'10'16'0,"12"-4"-20"15,-3-6 30-15,3-3-25 32,0 3 0-32,3-3-2 15,3-2 0-15,-3-3-4 16,-1 0 0-16,1-2-4 0,0-1 1 16</inkml:trace>
  <inkml:trace contextRef="#ctx0" brushRef="#br0" timeOffset="14538.9497">17001 8173 22 0,'-6'-3'11'0,"6"30"-6"0,-3-11 15 0,0 13-17 16,-9 13 0-16,-3 3 1 15,-3 3 0-15,-11 5-5 16,-1 2 0-16,0 11 4 16,3-2 0-16,3-1-2 0,1-4 1 15,2-7-1-15,0-9 0 16,3-9-1-16,6-13 1 15,3-5-2-15,3-16 1 16,3-13-1-16,0-13 0 16,3-9 0-16,0-2 0 15,3 3 1-15,3 5 1 0,3 5 0 32,0 5 0-32,0 3 1 15,3 6 0-15,6 2-2 16,3 0 1-16,5 3-7 15,4-1 1-15,3 4-6 16,3-4 1-16</inkml:trace>
  <inkml:trace contextRef="#ctx0" brushRef="#br0" timeOffset="14806.9128">17492 8109 41 0,'-24'-2'20'0,"24"10"-24"16,0-3 37-16,3 3-33 16,3 3 1-16,0 10 0 15,6-3 0 1,0 3-1-16,3 1 0 0,0 1-4 15,-3 1 1-15,-3 0-8 16,-7 0 0-16,-4 5-1 16,-4-5 1-16</inkml:trace>
  <inkml:trace contextRef="#ctx0" brushRef="#br0" timeOffset="14972.641">17242 8501 28 0,'-39'-8'14'0,"39"3"-14"0,0 5 28 0,9-3-25 16,6 3 0-16,6-5 1 15,6-3 0-15,8-3-6 16,-2 1 1-16,3-1 1 31,-3 1 1-31,-4-1-8 16,-2 3 1-16,-3 5-5 0,-3 1 1 16</inkml:trace>
  <inkml:trace contextRef="#ctx0" brushRef="#br0" timeOffset="15141.4894">17432 8414 20 0,'-50'32'10'0,"-51"28"-5"16,80-41 13-16,-6 5-17 16,-9 13 0-16,1 8 1 15,2 5 0-15,3-2-3 16,0 2 1-16,1-8 2 16,2-5 0-16,3-2-2 0,6-6 1 15,3-5-5-15,9-6 1 16,3-5-5-16,15-5 1 15</inkml:trace>
  <inkml:trace contextRef="#ctx0" brushRef="#br0" timeOffset="15706.5193">17397 8557 28 0,'-18'18'14'0,"-21"14"-16"15,27-24 23-15,-6 5-20 16,1 0 1-16,-1 6 0 0,0-3 1 16,3-3-4-16,3 0 1 0,3-2 2 15,3-3 0-15,3 0-1 16,3-6 0-16,0-2-1 16,12-5 1-16,3 0-1 15,3-9 1-15,0 4-1 16,0-1 0-16,-4 3 0 15,-2 3 0-15,-3 0 1 16,-3 5 0-16,-6 8 0 0,-6 5 0 16,-3 0 1-16,-6 3 0 15,1-5 0-15,2-1 1 16,0 1-2-16,3-1 1 16,6-7-1-16,9-3 0 31,3-5-3-31,6-6 1 15,5 1-2-15,7-6 0 0,3 0-1 16,-6 0 0-16,-3 0-1 16,0 3 1-16,-4 2 1 0,-2 1 1 15,-3 4 2-15,-6 4 1 16,-3 2 1-16,-3 2 1 16,-3 4 1-16,0 2 0 15,0 0-1-15,0-1 1 16,3 1-1-1,0-2 0-15,3 2-1 16,0-6 0-16,3-2-5 16,0 0 0-16,0 3-7 15,-3 2 1-15,3 6-3 16,-3 2 1-16</inkml:trace>
  <inkml:trace contextRef="#ctx0" brushRef="#br0" timeOffset="18832.2642">17284 8956 30 0,'0'-10'15'0,"-15"28"-13"15,9-15 18-15,-3-1-19 0,-3 1 0 16,0 0 0-1,-3 2 0-15,0 0-2 16,0 1 1-16,4-1 0 16,-1 0 0-16,6-2-6 0,0-1 1 15,6-2-4-15,0 0 1 16</inkml:trace>
  <inkml:trace contextRef="#ctx0" brushRef="#br0" timeOffset="19101.1639">17260 8996 25 0,'39'0'12'0,"2"0"-6"0,-29 0 20 15,3 0-23-15,0-3 1 0,0 1 1 16,-3-4 0-16,3 4-7 16,-4-4 1-16,1 4 4 0,-3-4 0 15,-3 1-2-15,-6 5 0 16,3-5-1-16,-3 7 1 16,-3-2-2-16,0 3 1 31,-3-3-1-31,3 0 1 0,0 3-1 15,0-3 0-15,3 0 0 16,0 0 1-16,3 0-1 16,0 0 1-16,0 0 0 15,3 0 0-15,3 0-4 16,0-3 0-16,3-5-7 0,6 6 1 16</inkml:trace>
  <inkml:trace contextRef="#ctx0" brushRef="#br0" timeOffset="19586.0705">18108 8329 40 0,'-9'-5'20'0,"-21"42"-22"0,22-29 33 0,-10 8-31 31,-3 7 1-31,-6-1 0 16,-6 4 1-16,-5 3-5 15,-1 3 1-15,0-3-4 16,6-3 1-16,4 1-7 16,2-1 1-16</inkml:trace>
  <inkml:trace contextRef="#ctx0" brushRef="#br0" timeOffset="19768.5012">17933 8599 28 0,'29'-16'14'0,"7"27"-5"16,-27-6 20-16,0 6-27 15,-3 10 1-15,0 10 0 0,-6 9 0 16,-6 5-4-16,-6 5 0 31,0-5 2-31,0-2 0 0,3-4-6 16,0-4 0-16,6-6-7 15,3-5 1-15</inkml:trace>
  <inkml:trace contextRef="#ctx0" brushRef="#br0" timeOffset="19969.6974">18328 8528 39 0,'12'-3'19'0,"18"3"-23"0,-21-3 32 15,6 1-28-15,3-6 1 16,6 5 0-16,-1-5 0 16,1-3-5-16,0 4 1 15,-6-7-2-15,-3 4 0 0,-3-1-6 16,-6 3 1-16</inkml:trace>
  <inkml:trace contextRef="#ctx0" brushRef="#br0" timeOffset="20201.1736">18477 8464 21 0,'-30'40'10'0,"7"-11"-4"0,20-21 14 0,0 0-16 16,0 0 1-16,3 0 4 16,0-3 0-16,6-3-9 15,3-7 0-15,0-5 7 16,2-1 1-16,4-5-2 16,-3-5 0-16,0-3-2 15,0 0 1-15,-3 3-3 16,-3 3 1-16,-3-1-2 15,-3 6 1-15,0 5-4 0,-3 8 0 16,-3 8-7-16,0 5 1 16,0 8-8-16,0 1 0 0</inkml:trace>
  <inkml:trace contextRef="#ctx0" brushRef="#br0" timeOffset="20500.4882">18373 8726 30 0,'-9'21'15'0,"-9"6"-10"16,15-22 18-16,3 3-22 15,0-3 1-15,6 0 3 32,0-2 0-32,3-3-5 15,0 3 1-15,3-3 3 0,3-6 1 0,3 1-2 16,0-5 1-16,-1-1-2 15,1-5 0-15,-3 3-1 16,0 2 0-16,-3-2 0 16,-6 0 0-16,0 0 0 15,-6 2 0 1,-3 0-1-16,-3 1 1 16,-3-1-5-16,-3 1 0 15,-3-1-5-15,0 3 0 16,3 3-6-16,1 0 1 15</inkml:trace>
  <inkml:trace contextRef="#ctx0" brushRef="#br0" timeOffset="20670.2322">18418 8594 18 0,'6'2'9'0,"3"12"-1"16,-6-9 8-16,-3 0-14 16,-3 11 0-16,0 5 2 0,-3 8 0 15,-3 6-5-15,-6 7 0 16,-6 6 3-16,-6-6 1 15,0-2-5-15,1-3 0 0,2-3-6 16,9-2 0-16</inkml:trace>
  <inkml:trace contextRef="#ctx0" brushRef="#br0" timeOffset="21037.1669">18302 8906 24 0,'-9'-11'12'0,"30"3"-10"0,-10 3 16 31,1 0-18-31,3 2 0 16,3-2 0-16,0 0 1 0,0 5-1 15,0 0 0-15,0 2 0 16,-7 3 1-16,-2 3-1 16,-6 3 1-16,-3 0-1 15,-6 2 1-15,-3 0 0 16,1-2 1-16,-4 2-1 0,0 0 1 15,-6 0 0-15,0-2 0 16,0-1 0-16,3 1 1 16,3-6-2-16,3 3 1 15,3-2-1-15,4-4 0 0,2 1-1 16,2-3 1-16,7 0-1 31,0-3 1-31,3 1-1 16,0-4 0-16,3-2-6 15,3 3 0-15,6 0-4 16,0 2 0-16</inkml:trace>
  <inkml:trace contextRef="#ctx0" brushRef="#br0" timeOffset="21268.5836">19070 8483 37 0,'-24'-8'18'0,"3"21"-24"15,15-11 32-15,-6 6-26 16,-6 3 0 0,-3 10 0-16,-2 0 0 15,-1 3-2-15,-3-5 0 0,6-6-5 16,3 3 1-16,9-3-3 15,12-5 0-15</inkml:trace>
  <inkml:trace contextRef="#ctx0" brushRef="#br0" timeOffset="21604.281">19233 8554 36 0,'6'-3'18'0,"-6"3"-20"16,-3 0 35-16,-3 3-32 15,-6 0 0-15,-5 2 0 16,-10 3 1-16,-6 5-3 16,-3 0 1-16,-5 3 1 0,-1 3 0 0,3-1-4 31,4-2 1-31,5 0-7 16,6-5 1-16,9-3-3 15,6-3 0-15,6 0-1 16,45-15 12-1,-81 36-2-15,42-8 0 16,3 6 8-16,-3-3 0 16,-3 3 3-16,0 5 0 0,-3-2-5 15,0-3 1-15,0-3-6 16,3-5 0-16,0-3-8 16,6-2 1-16</inkml:trace>
  <inkml:trace contextRef="#ctx0" brushRef="#br0" timeOffset="22319.3637">19415 8528 34 0,'-18'10'17'0,"-33"22"-21"0,40-22 28 0,-7 4-23 15,-6 2 0-15,0-1 0 16,6 1 1-16,6-2-3 31,6-9 1-31,6-3 1 16,12-2 0-16,0-5-1 0,0 3 1 15,3-4-1-15,0 1 0 16,0 0 0-16,0-1 0 0,-4 4 0 16,-2-1 1-16,-3 3-1 15,-6 3 0-15,-3-1 0 16,-3 9 0-16,0 5 0 15,-2-3 1-15,-4 0-2 16,0 1 0-16,0-4-2 16,3 1 0-16,0-1-1 15,3-4 0 1,3-1-1-16,0 0 1 16,3 0 0-16,0-2 1 15,0 0 2-15,0 2 0 0,0 3 3 16,-3 0 1-16,0 2 1 15,0 1 0-15,3 0 0 16,0-1 1-16,3 3-1 16,3-2 1-16,3 0-2 15,-3-1 0-15,0-5-1 16,0 6 1-16,-3 0-1 0,-3-1 0 16,-6 3-1-16,0-2 1 15,-3-3 0-15,-6 3 0 16,0-3-1-16,-3-1 1 15,-2-1-5-15,-4-4 0 16,0 1-4-16,0-3 1 0,3-8-2 31,3-5 0-31,6-8-1 16,4 0 1-16,2-1 3 16,3 4 1-16,3 5 3 15,3 5 1-15,3 2 2 0,0 9 1 16,5 5 1-16,1 5 1 15,0 3 0-15,0 5 1 16,0 0-1-16,6 3 0 16,0 3-7-16,6 2 1 0,-1 3-8 15,4-1 1-15</inkml:trace>
  <inkml:trace contextRef="#ctx0" brushRef="#br0" timeOffset="22797.7144">19855 8525 29 0,'-3'10'14'0,"-11"51"-8"16,8-37 19-16,-3 18-25 16,-3 9 1-16,-6 7-1 0,-3-3 1 15,0-2-4-15,0-5 1 16,4 0-6-16,5-1 1 31,6-7-2-31,6-14 0 16</inkml:trace>
  <inkml:trace contextRef="#ctx0" brushRef="#br0" timeOffset="23103.2297">20073 8644 24 0,'44'-32'12'0,"22"27"-11"15,-54 5 21-15,3 3-19 16,2 4 1-16,-2 1 0 0,-3 8 1 16,-9 5-6-16,-6 9 0 15,-6 4 5-15,-9 3 0 16,-11 3-1-16,-7-3 0 16,0-6 1-1,4 1 1-15,2-3-1 16,6-5 0-16,9-3-1 0,3-2 0 15,9-3 0-15,3 0 0 16,12-8-2-16,12-3 0 16,6-5-2-16,5-8 1 15,4-5-7-15,6-6 0 0,5-5-8 16,4-7 1-16,11-4-1 16,-2-12 1-16</inkml:trace>
  <inkml:trace contextRef="#ctx0" brushRef="#br0" timeOffset="23470.798">20906 8326 25 0,'-12'16'12'0,"-6"32"-11"0,9-30 22 15,-5 6-21-15,-7 8 0 16,-3 5 1 0,-3 16 0-16,-6 3-3 15,-5-1 0-15,-1 1 3 16,0 2 1-16,7-16-2 15,8-7 0-15,6-6 0 16,12-8 1-16,12-8-2 0,9-2 1 16,6-9-2-16,2-7 1 15,4-6 0-15,0-2 0 16,-3 3-1-16,-6 2 0 16,-3 2 0-16,-1 6 0 15,-8 6 0-15,-6 2 0 0,-3 5 0 16,-3 0 1-16,-5 0-1 15,-1 1 1-15,-3-1 1 16,-3-3 0-16,-3 1-5 31,3-3 0-31,3 0-5 0,6-3 0 16,3-2-4-16,9-3 1 16</inkml:trace>
  <inkml:trace contextRef="#ctx0" brushRef="#br0" timeOffset="23623.0335">20984 8768 26 0,'-6'8'13'0,"-12"24"-15"0,12-21 20 0,0 2-18 16,-3 5 1-16,-3 6-5 16,0-3 1-16,-6-2-2 15,0 2 0-15</inkml:trace>
  <inkml:trace contextRef="#ctx0" brushRef="#br0" timeOffset="23795.984">20951 8705 36 0,'0'-48'18'16,"15"35"-21"-16,-12 10 34 0,-3 3-31 15,6-2 1-15,0 2-6 16,-6 0 0-16,5 0-1 15,1 0 1-15,-3 5-5 32,0 3 0-32</inkml:trace>
  <inkml:trace contextRef="#ctx0" brushRef="#br0" timeOffset="23973.6982">21106 8697 35 0,'-3'-5'17'0,"38"-25"-20"0,-26 28 34 0,6-3-30 16,-3-1 0-16,3-2 0 16,3 0 1-1,0 0-5-15,-1-2 0 16,-2-1-2-16,0 1 0 16,-3 2-5-16,-6 0 0 0</inkml:trace>
  <inkml:trace contextRef="#ctx0" brushRef="#br0" timeOffset="24186.5095">21299 8530 25 0,'-15'5'12'0,"-6"19"-5"0,12-13 18 16,-3 7-23-16,-2 14 0 15,-10 10 1-15,-9 11 1 16,-3 6-4-16,4-9 1 16,2-3 4-16,6-4 1 0,9-3-2 15,6-9 1-15,6-7-1 16,6 0 1-16,9-8-2 15,3-6 0-15,6-4-8 16,0-6 1-16,-1-3-11 16,4-2 1-16</inkml:trace>
  <inkml:trace contextRef="#ctx0" brushRef="#br0" timeOffset="24690.0296">21641 8599 38 0,'-12'-5'19'0,"21"13"-18"0,-6-6 23 15,3 4-24-15,3-1 1 0,0-3 1 16,3 1 0-16,3-3-3 15,0 0 1 1,3-5-1-16,0 0 1 16,-1-3-6-16,-2 0 1 15,-3-3-6-15,-3 3 0 16</inkml:trace>
  <inkml:trace contextRef="#ctx0" brushRef="#br0" timeOffset="25072.4098">21850 8488 29 0,'-9'32'14'0,"-18"13"-10"16,18-30 21-16,-6 15-24 16,-3 9 0-16,0 12-1 15,-5 1 1-15,2-1-2 0,0-6 1 16,3-3 0-16,0-5 0 16,3-5-3-16,6-6 1 0,6-7-1 15,3-9 1-15,6-4-2 16,-3-4 1-16,9-15 0 31,0 0 0-31,0-11 1 16,-3 3 1-16,-6 2 1 15,-3 6 1-15,-6 5 2 0,-3 6 0 16,-6 7 2-16,-3 5 0 16,-2 1 1-16,2 0 1 15,6-3-1-15,0-1 0 16,6 1-2-16,3-2 1 15,3-1-2-15,3-2 1 0,6-3-6 16,6-3 0-16,0-2-5 16,2-6 0-16,7-5-7 15,3-2 1-15</inkml:trace>
  <inkml:trace contextRef="#ctx0" brushRef="#br0" timeOffset="25522.7912">22052 8594 28 0,'0'5'14'0,"-6"13"-7"0,0-12 20 0,0 10-25 16,-6 10 0-16,-6 3 1 16,-8 6 0-16,2 7-4 15,0-2 0-15,3-6 2 16,0-2 1-16,4-3-1 31,2-5 0-31,3-6-1 16,3-5 1-16,3-2-1 0,6-8 1 15,0-3-1-15,6-8 0 16,6-11 0-16,9-10 1 16,5-11-1-16,10-7 0 15,0 2 1-15,-3 0 0 0,2 8 1 16,-2 2 0-16,-3 9 0 16,0 2 0-16,-4 6 0 15,-2 4 1-15,-3 6-1 16,-3 3 0-16,-3 8-1 15,-3 5 1-15,-3 2 0 0,-6 6 0 16,-3 11 0-16,-3 2 0 16,-3 5 0-16,-6 3 0 31,-3 6-1-31,-3-4 1 16,0-7-4-16,0 0 1 0,0-3-5 15,1-3 0-15,-4-2-6 16,0-5 0-16,-3-4-4 15,3-4 0-15</inkml:trace>
  <inkml:trace contextRef="#ctx0" brushRef="#br0" timeOffset="25803.2384">21999 8866 26 0,'50'-40'13'0,"-17"27"-14"0,-27 11 18 15,3-1-17-15,0 3 1 16,0 3 0-16,-3 2 1 0,-3 3-1 15,-3 2 1-15,-3 4 1 32,-6-4 1-32,-6 9 0 15,-6-3 0-15,0 0 0 16,-6-1 1-16,-2-1-3 0,5 2 0 16,6-3-1-16,0 0 1 15,6 0-1-15,3 0 0 16,0 1-1-16,6-4 0 0,6-2 0 15,3 0 0-15,3-3-2 16,0-2 0-16,12 0-10 16,3-3 1-16</inkml:trace>
  <inkml:trace contextRef="#ctx0" brushRef="#br0" timeOffset="26324.9827">22725 8435 36 0,'-30'34'18'0,"-21"19"-20"0,40-37 23 16,-4 8-21-16,-6 10 1 15,3 11 0-15,-6 0 0 16,0 0-2-16,-2 0 1 16,8-8 1-16,0-5 0 0,3-6-1 15,6-10 1-15,3-2-1 16,6-6 1-16,6-8 0 16,9-8 0-16,6-11-1 15,3-10 0-15,5-19 0 31,10-7 1-31,6 2-1 0,5 3 0 16,4 7 0-16,-7 4 1 16,-5 7 0-16,3 5 0 15,-9 11 0-15,-10 9 0 16,-2 7 0-16,-6 2 1 16,-6 9-1-16,-3 10 0 0,-9 5 1 15,-9 14 0-15,-6 10 0 16,-9 6 1-16,-3 2-1 15,1 0 1-15,-1 1-5 16,-3-7 1-16,3 1-8 0,-3 0 1 16,1-5-6-16,5-6 1 15</inkml:trace>
  <inkml:trace contextRef="#ctx0" brushRef="#br0" timeOffset="26558.0539">22636 8726 29 0,'-18'-37'14'0,"15"37"-8"31,3 0 20-31,3-5-24 16,3 7 0-16,3 1 1 0,-4 0 1 16,10-1-5-16,0 1 1 15,0 0 2-15,3-1 1 16,0 3-1-16,0-2 0 0,0-3-2 15,5 0 0-15,1 0-5 16,-3 0 1-16,-3 3-8 16,-6 5 0-16</inkml:trace>
  <inkml:trace contextRef="#ctx0" brushRef="#br0" timeOffset="26868.9433">22615 8871 28 0,'-18'8'14'0,"15"3"-15"0,3-8 17 16,3 5-16 0,-3 0 0-16,6 2 0 15,-3 1 0-15,0-1 1 16,0-2 1-16,0 3 1 16,0-1 0-16,3-2 0 15,0-2 1-15,0-1 0 16,2-2 0-16,1-3-1 0,0-3 0 15,0 0-1-15,0 1 1 16,-3-4-1-16,-3 1 1 16,-3-6-1-16,0-2 1 15,0 0-3-15,-6 0 0 16,0 0-7-16,-3 2 1 16,0 14-8-16,3-3 1 0</inkml:trace>
  <inkml:trace contextRef="#ctx0" brushRef="#br0" timeOffset="100847.7877">9292 15946 17 0,'0'0'8'0,"29"-34"-1"0,-11 23 9 16,6-7-15-16,6-3 1 0,6-8 1 15,-4 2 0-15,-2 1-4 16,0 5 0-16,0-3 3 16,-4 0 1-16,-2 0-1 15,-3 6 0-15,-6 2-1 16,-3 0 1-16,-3 8 0 16,-6 3 0-1,-6 7-2-15,-6 9 1 16,-3 5-1-16,-3 5 0 0,-12 19-2 15,-3 10 1-15,-2 5-1 16,5-2 1-16,6-2 0 16,6-6 1-16,6-6 0 15,6-10 0-15,3 1 2 16,9-15 0-16,3-4 1 0,6-11 0 16,0-11-1-16,0 3 0 15,-3-7 0-15,-4 4 0 16,1 0-1-16,-3 3 1 15,-3-2-1-15,0 2 1 0,-6 0-2 16,0 0 1-16,0-5-5 31,0-8 0-31,0-16-6 16,-3-3 1-16,0 0-3 16,3-7 1-16</inkml:trace>
  <inkml:trace contextRef="#ctx0" brushRef="#br0" timeOffset="101179.2133">9598 15486 16 0,'0'8'8'0,"0"34"-2"0,0-20 13 16,0 15-16-16,0 21 0 15,-3 21 1-15,0 11 0 0,0-5-5 16,3 15 0-16,-3 6 4 16,0-8 1-16,3-8-6 15,0-8 1-15,0-21-4 16,0-8 1-16,0-16-3 15,-3-8 1-15,-3-5-1 0,-6-16 0 32,-5-16 5-32,-1-11 0 15,0-2 5-15,6-3 0 0,9-5 4 16,3 0 1-16,9-3 0 16,6 1 1-16,0-4-2 15,3-2 1-15,2 3-3 16,1 5 0-16,0-1-5 15,-3 7 0-15,-3 1-9 16,-3 1 1-16,0 11-3 0,-6-3 0 16</inkml:trace>
  <inkml:trace contextRef="#ctx0" brushRef="#br0" timeOffset="101363.7159">9173 15655 31 0,'-12'16'15'0,"21"8"-16"15,-3-13 27-15,-1 10-35 16,4 13 0 0,-3 6-9-16,6 10 1 15</inkml:trace>
  <inkml:trace contextRef="#ctx0" brushRef="#br0" timeOffset="101930.8718">9164 16148 13 0,'-3'2'6'0,"26"-7"-4"15,-14 5 4-15,3 0-6 16,0 3 0-16,3 2 3 0,-3 0 0 15,0 0-3-15,-3 1 1 16,-3 4 2 0,-3 11 1-16,-6 1 0 15,0 1 0-15,-3 1-1 16,0-3 0-16,-3-2-1 16,0-1 0-16,0-4-2 15,3-6 1-15,3-3-1 16,3-2 0-16,3-6-1 15,6-2 1-15,3-1 0 16,3-2 0-16,9-5 0 0,5 5 0 0,1 0 1 16,0 3 1-16,-3 5 1 15,-3 5 0-15,-7 8 0 16,-5 9 0-16,-12 4 1 16,-6 3 0-16,-3 0-1 15,-8 3 0-15,-1 0 1 16,0-3 0-16,0 0 0 15,0-5 1-15,3-6 0 16,3-7 1 0,3-3-2-16,0 0 1 15,7 5-2-15,2-5 1 16,11 0-2-16,7-5 0 16,9-1-1-16,6 1 1 0,3-3-1 15,-1 3 0-15,1-6 0 16,3-2 0-16,2-6-8 15,1-2 0-15,12-6-11 16,11 1 1-16,-5-14-1 16,-1-13 0-16</inkml:trace>
  <inkml:trace contextRef="#ctx0" brushRef="#br0" timeOffset="102531.2629">10143 15687 35 0,'-15'27'17'0,"6"10"-25"15,6-24 34-15,0 8-27 16,0 3 1 0,0 0 0-16,0 2 0 15,0-7 0-15,0 2 0 0,0-5 0 16,0-3 0-16,0 0 0 15,3 0 0-15,0-5 0 16,0 0 0-16,0-5 0 16,6-3 0-16,3-5 0 15,3-3 0-15,0-6 0 16,0 4 0-16,0-3 0 0,0 7 0 16,-3 4 1-16,-3 4 0 15,-6 9 0-15,-3 5 1 16,0 0 0-16,-3 5 0 15,0 0 0-15,-3 3 0 0,6-3-1 16,0 3 0-16,0-6 0 31,0 1 0-31,3-3-1 16,0-6 1-16,0 1-3 16,0 2 1-16,3 0-5 15,0 6 1-15,0-1-4 0,0-2 0 16,-3 8 0-16,0-3 0 15,-3 6 5-15,-3-1 0 16,0 6 7-16,-3-11 1 0,3 3 4 16,0-11 0-16,3 3 0 15,0-3 1-15,3-5-3 16,3-3 1-16,3-7-4 16,6-11 1-16,0-9-5 15,6-12 1-15,0-3-9 16,8-3 1-16,10 1-3 0,-3-4 0 31</inkml:trace>
  <inkml:trace contextRef="#ctx0" brushRef="#br0" timeOffset="102699.0938">10500 15716 31 0,'-6'-21'15'0,"9"0"-12"0,0 16 26 0,0-3-29 16,3 0 0-16,6-8 0 15,3 5 1-15,0-2-1 16,0 2 0-16,2 1-4 0,-5 2 0 16,-3 0-6-16,0 5 1 15</inkml:trace>
  <inkml:trace contextRef="#ctx0" brushRef="#br0" timeOffset="102850.1203">10598 15571 25 0,'-15'13'12'0,"6"8"-12"15,7-16 15-15,-1 6-15 32,0 2 0-32,0 0 0 15,0 9 1-15,0-4-6 0,0 9 0 16,0 2-2-16,3 5 1 16</inkml:trace>
  <inkml:trace contextRef="#ctx0" brushRef="#br0" timeOffset="103030.3416">10500 15936 30 0,'-6'0'15'0,"12"0"-12"16,-6 0 29-16,3-5-30 16,3-6 1-16,0-2 1 15,0-8 0-15,3 2-6 0,3-5 1 16,0-2 3-16,0 2 1 16,-1 5-7-16,4 4 1 15,-3 1-8-15,-3 4 1 16,0 7-2-16,-3 6 0 15</inkml:trace>
  <inkml:trace contextRef="#ctx0" brushRef="#br0" timeOffset="104000.2025">10554 15901 18 0,'-18'30'9'0,"6"12"-7"16,9-34 13-16,0 5-12 15,0-2 0-15,-3-1 3 16,3-4 0-16,-3 1-7 15,3 1 1-15,0-8 5 16,3 0 0-16,3-2-2 0,0-6 1 0,3-3-1 16,3-5 0-16,3-7-2 15,0 1 1-15,3-4-1 16,3-3 1-16,5 0-1 16,-5 5 0-16,0 3-1 15,0 2 1-15,-6 1-1 16,3 10 0-16,-3 8 0 15,-6 5 1 1,-3 3-2-16,-3 0 1 16,0 8-1-16,-6 0 0 15,0 5 0-15,-3 0 0 0,-3-2-1 16,0 2 1-16,-3-5 0 16,0-1 1-16,3-4 0 15,3 0 0-15,3-3-1 16,0-3 1-16,3-5-1 15,6-5 1-15,3-3 0 16,0-3 0-16,3 0-1 0,0 1 1 16,0-3-1-16,-3 10 1 15,-3 3-1-15,0 3 1 16,-3 5-1-16,-6 5 1 16,0 0-1-16,0 3 1 15,-3 2 0-15,0 1 0 31,0-1 0-15,3-4 0-16,3-6 0 16,0-3 0-16,3-2 0 15,0-3 1-15,0 0-1 0,0 0 0 16,0 0-1-16,0 0 0 16,3 0-3-16,0 2 1 15,-3 6-1-15,0-3 0 0,-3 3 0 16,0 8 0-16,-6-3 1 15,4 3 1-15,-1 6 2 16,0-1 1-16,0 0 0 16,3-3 1-16,0-2 1 15,0-3 0-15,3-2 1 16,0 0 0-16,0-3 0 0,0-6 1 16,0 4-1-16,0-6 0 15,0 0-2-15,3-6 0 16,3-4-1-16,3-4 0 15,3 1-1-15,2-3 1 0,1 3-1 16,0 0 1-16,0 0-1 31,-3 2 0-31,0 0 0 16,-3 6 0-16,-3 3 0 16,-6 4 1-16,0 3-1 15,-3 3 1-15,-3 6 1 0,0 4 1 16,-3 3 0-16,0 8 1 15,0-5 0-15,0 0 0 16,3-3 1-16,0 0 0 0,3-7-2 16,0-4 0-16,0-2-1 15,0 0 0-15,3 0-2 16,3-3 1-16,3-5-11 16,3-5 1-16,6-3-8 15,3-3 1-15</inkml:trace>
  <inkml:trace contextRef="#ctx0" brushRef="#br0" timeOffset="104713.1442">11402 15843 25 0,'-24'-2'12'0,"6"10"1"16,12-8 7-16,-6 5-20 15,-5 3 1-15,-10 5 2 16,-3-2 0-16,0-1-3 16,0 1 0-16,7-6 2 15,2 3 1-15,6 0-2 16,6-5 0-16,6 7-1 0,3 3 1 16,6 6-1-16,12 5 0 15,6 5 0-15,2 0 0 16,1 11 2-16,-3-1 0 15,-3 6 1 1,-6 0 0-16,-6 0 1 16,-3 0 0-16,-6-5 0 15,-6-11 1-15,-3-5 0 16,-3-11 0-16,-9 0-1 16,0-13 1-16,0-13-2 15,1-16 1-15,2-8-3 16,3-3 1-16,9 3-2 0,3 0 1 15,6 0-2-15,12 0 0 16,9 3-1-16,8-1 1 0,10-7-6 16,-3 5 0-16,-1 2-10 15,4 14 0-15,-3 5-1 16,-12 6 1-16</inkml:trace>
  <inkml:trace contextRef="#ctx0" brushRef="#br0" timeOffset="104900.6061">11664 15777 36 0,'-48'11'18'0,"33"73"-19"15,12-62 34-15,-3 4-33 16,1 6 0-16,-1 5 1 16,0 2 0-16,0 1-1 0,3 2 0 31,0-2-4-31,0-3 0 15,3-2-7-15,3-4 1 16</inkml:trace>
  <inkml:trace contextRef="#ctx0" brushRef="#br0" timeOffset="105301.1634">11735 15854 38 0,'-18'37'19'0,"7"34"-21"15,5-57 29-15,3 12-25 16,3 0 1-16,0 4 2 16,0-7 1-16,3 1-7 31,-3-11 1-31,0 3 4 16,3-8 0-16,6-2-1 15,-1-12 1-15,7-10-3 0,3-2 1 0,9-11-1 16,0-14 1-16,-3 4-2 15,2-6 0-15,-5-3 0 16,0 11 1-16,-3 3-1 16,-3 7 0-16,-3 9 1 15,-3 4 1-15,0 14 0 16,-3 11 0-16,-4 10-1 16,-2 6 1-16,0 10 0 0,-2 0 0 31,-1 5-2-31,-3 3 1 15,3-3-6-15,0 9 1 16,0-4-10-16,3 4 0 0,9-12-3 16,0-7 1-16</inkml:trace>
  <inkml:trace contextRef="#ctx0" brushRef="#br0" timeOffset="105518.0056">12221 15682 46 0,'-27'8'23'0,"33"29"-32"0,-6-19 44 16,0 11-35-16,-3 19 0 15,-3 0 1-15,-6 5 0 0,6 0-2 16,-3-1 1-16,0 9 0 16,-3-2 0-16,3-9-6 15,3-5 0-15,6-11-6 16,9-13 0-16</inkml:trace>
  <inkml:trace contextRef="#ctx0" brushRef="#br0" timeOffset="105918.3042">12224 15732 39 0,'8'-29'19'0,"13"13"-21"0,-9 11 32 0,6 5-29 15,-3 5 1-15,0-2 0 16,-3 2 1-16,0 8-3 15,0 6 0-15,-7-1 2 16,-2 6 1-16,-3 8-1 0,-3 10 0 16,-8-7-1-16,-4-1 1 15,-3-2-2-15,0-6 1 16,3-5-1-16,0-2 0 16,6-3-1-16,3-6 1 15,0 4-1 1,6-6 0-16,6 2 1 15,3 1 0-15,0-1 0 16,9 4 0-16,-3-1 2 16,0 5 0-16,0 9 1 15,0 2 1-15,-4-3 0 16,-2 9 1-16,-6-9 0 16,-3 6 0-16,-3-6-1 0,-6-4 0 15,-2-7-2-15,-10-4 1 0,0-3-5 16,-3-5 0-16,-9-3-11 15,10-11 0-15,11 3-6 16,3-3 1-16</inkml:trace>
  <inkml:trace contextRef="#ctx0" brushRef="#br0" timeOffset="106502.0811">12866 15976 40 0,'-3'-22'20'0,"39"9"-20"16,-24 3 29-16,6-1-28 15,15-8 0-15,8-4 0 16,10-6 1-16,0-3-3 0,-1 0 1 16,-8 6-5-1,-6 2 1-15,-10 11-8 16,-2 7 1-16</inkml:trace>
  <inkml:trace contextRef="#ctx0" brushRef="#br0" timeOffset="106764.564">13122 16026 28 0,'-104'122'14'0,"110"-101"-5"16,0-19 18-16,9-2-24 15,3 0 0-15,6-5 4 0,2-8 0 16,4-8-8-16,-3-6 1 15,-6 1 6-15,-3 2 0 0,-9 3-1 16,-6 8 0-16,-9 2-2 16,-6 8 0-16,-3 3-1 15,-9 3 0-15,3 5-3 16,6 0 1-16,0 2-8 16,13 1 1-16,4-3-9 0,10 3 0 15,3-6 0-15,0-3 0 16</inkml:trace>
  <inkml:trace contextRef="#ctx0" brushRef="#br0" timeOffset="107034.7734">13378 15991 37 0,'-12'45'18'15,"7"37"-20"-15,5-52 36 0,0 12-29 16,0 11 0-16,0 0 4 15,-3 0 0-15,0-3-10 0,0-3 0 16,-3-4 9-16,0-9 0 16,0-5-2-16,-3-2 0 0,0-3-2 15,0-14 0-15,-6-2-2 32,-3-5 1-32,-3-6-4 15,-2-13 0-15,2-10-6 16,3-1 0-16,9-2-8 15,9 0 1-15,15 0-6 16,6-3 1-16</inkml:trace>
  <inkml:trace contextRef="#ctx0" brushRef="#br0" timeOffset="107835.2961">13825 15946 36 0,'-9'-8'18'0,"24"-21"-14"15,-9 19 29-15,3-3-32 16,6-1 0-16,2 1 0 0,4-5 1 0,9-4-3 15,0-1 1-15,3 1-1 32,-4 4 0-32,-8 2-9 15,-6 3 1-15,-6 13-3 16,-6 8 0-16</inkml:trace>
  <inkml:trace contextRef="#ctx0" brushRef="#br0" timeOffset="107999.0571">13846 15960 34 0,'-21'21'17'0,"9"19"-22"0,9-33 30 0,0 12-25 16,0 5 1-16,0-6-1 15,0 6 1-15,3-3-5 16,0 6 0-16,0-3-3 0,0-3 1 16,0-5-3-16,0-6 1 31</inkml:trace>
  <inkml:trace contextRef="#ctx0" brushRef="#br0" timeOffset="108268.1662">13837 16148 20 0,'18'-30'10'0,"14"-15"-7"0,-23 32 18 0,3 0-17 15,12-6 1-15,-3 9 1 0,0-3 0 16,-6 5-8-16,-3 2 0 16,-4 9 6-16,-5 2 0 15,-6 3-3-15,-3 6 1 16,1-1-1-16,-4 3 1 0,3 0-1 15,0-3 0-15,0-3 0 16,3-2 0-16,-3-2 0 16,3-4 0-16,0-2-1 31,3-5 0-31,0-3 0 16,3-3 0-16,0-2-4 15,6-3 0-15,-3 0-5 0,3 8 0 16,0-2-3-16,-3 7 1 15</inkml:trace>
  <inkml:trace contextRef="#ctx0" brushRef="#br0" timeOffset="108737.1332">13899 16171 22 0,'-24'35'11'0,"1"23"-3"0,20-47 19 0,0-1-24 16,3 1 1-16,0-6 3 15,3-5 1-15,3-5-8 16,3-1 0-16,2-7 6 15,1 3 0-15,6-4-1 16,9 1 0-16,3-3-3 16,9 8 1-16,-7 6-2 0,-5 4 1 0,0 14-2 31,-6 3 1-31,-9 5 0 16,-6 10 0-16,-4 3-1 15,-4-8 1-15,-7 5 0 16,0-4 0-16,0-4-3 15,-3-2 0-15,0-3-6 16,-9-5 1-16,0-8-7 0,0-3 1 16,1-10-3-16,5-3 1 15,-3-3 1 1,27 85 14 0,-33-164 0-16,9 80 1 0,0 2 7 15,3 8 0-15,-3 0 3 16,6 0 1-16,1 8-5 15,2-6 1-15,0 4-3 16,6-4 1-16,3 1-1 16,3-3 0-16,5 0-2 15,4-5 0-15,3 2-2 0,9-2 1 16,9-3-9-16,-1 0 1 31,7 0-9-31,3 0 1 16</inkml:trace>
  <inkml:trace contextRef="#ctx0" brushRef="#br0" timeOffset="111617.6567">14322 15976 22 0,'-15'-8'11'0,"18"-14"-5"0,0 12 15 31,3-3-18-31,3 2 1 16,3 0 2-16,3 1 0 16,6-3-8-16,8 5 0 0,4-6 5 15,0 1 1-15,0 0-2 16,-4 0 0-1,-8 0-5-15,0 7 1 16,-9 4-6-16,-3 4 1 16,-9 6-4-16,-6 0 1 0,-6 3 0 15,-6-3 0-15,-12 8 5 0,4 7 1 16,2 6 7-16,-3 1 0 16,3 15 5-1,0 0 0-15,1 15 1 16,5 7 0-16,6-1-1 15,3-11 0-15,6 6-3 16,3-11 0-16,6-5-2 16,3-8 1-16,6-8-2 15,11-10 1-15,1-3-5 16,6-11 1-16,0-10-6 0,-4-3 0 16,4-3-5-16,3-15 1 15</inkml:trace>
  <inkml:trace contextRef="#ctx0" brushRef="#br0" timeOffset="111783.4048">14724 16066 43 0,'-30'13'21'0,"9"11"-25"0,12-14 39 0,-12 3-34 16,-5 16 0-16,-10 8 1 15,-3 8 0 1,4 3-4-16,-1-6 1 15,6-10-4-15,6-8 0 16,6-8-8-16,3-16 1 0</inkml:trace>
  <inkml:trace contextRef="#ctx0" brushRef="#br0" timeOffset="111934.6468">14438 16103 27 0,'18'-14'13'0,"27"14"-1"15,-34 3 15-15,7 2-24 16,0 6 0-16,0-1 1 15,3 14 1-15,0 3-7 16,-3 2 1-16,2-3-1 16,-2 3 0-16,3-13-9 0,3 0 0 15</inkml:trace>
  <inkml:trace contextRef="#ctx0" brushRef="#br0" timeOffset="112132.1727">15120 15671 35 0,'-6'11'17'16,"24"-1"-19"-16,-12-10 24 0,2 0-22 16,4 3 1-16,0 0-10 15,0 2 0-15,0 0 4 16,-3 9 1-16</inkml:trace>
  <inkml:trace contextRef="#ctx0" brushRef="#br0" timeOffset="112585.1406">15078 15983 29 0,'-60'24'14'0,"31"-10"-9"0,26-14 22 0,6 5-27 15,0-3 0-15,6-2 1 16,8 6 1-16,4-4-3 15,3-2 1-15,0-8 0 16,0 6 0-16,0-6-2 16,-1-3 1-16,1 1-1 15,-3-4 0-15,-3 7-1 16,-3-1 1-16,-6 2 1 16,-6 9 1-16,-3 5 2 0,-6 0 1 15,-6 5-1-15,-3 3 1 16,0 2 0-16,-6 1 1 0,-6 2-2 15,1-2 1-15,-1-6-3 16,-3-3 1-16,-6-4-3 16,7-6 1-16,5-6-2 15,9 1 1-15,6 0-1 16,9 0 0-16,6-1 0 16,6 4 1-16,3-4 2 15,0 6 1 1,2 0 1-16,7 6 1 15,-6-4 0-15,-3 4 1 16,0-1-1-16,0 3 1 16,-3 0-5-16,0 0 0 0,-3 0-6 15,-4 2 0-15,1 1-5 16,-3 5 1-16</inkml:trace>
  <inkml:trace contextRef="#ctx0" brushRef="#br0" timeOffset="112850.9503">15030 16200 23 0,'-26'11'11'0,"11"26"-5"0,9-21 16 0,0 2-18 16,3 6 0-16,0 8 2 15,6-8 1-15,3-3-9 16,6-2 1-16,6-9 6 16,2 3 1-16,4-18-2 15,-3-3 0-15,0-13-1 31,0-3 1-31,-3-8-2 16,-1-5 1-16,-2 6-1 0,-3-4 0 16,-3 6-1-16,-3-3 0 15,0 11-5-15,0 3 1 16,-3 4-6-16,0 9 1 0,-3 8-7 16,0 5 0-16</inkml:trace>
  <inkml:trace contextRef="#ctx0" brushRef="#br0" timeOffset="113232.469">15170 16457 34 0,'-26'5'17'0,"8"19"-20"15,12-13 26-15,-3 2-21 16,-3 3 0-16,3 2 2 15,0-2 0-15,3-5-5 16,3 2 0-16,3-8 4 16,3-5 0-16,6-5-1 15,0-3 0-15,3-8-1 16,0 0 0-16,3-2 0 16,2-1 0-16,4-7-1 0,0 5 0 15,-3 0-1-15,-3 2 1 16,0 11 0-16,-6 8 0 15,-3 5 0-15,-3 6 0 0,-3 5 1 16,-3 2 0-16,-3 1 0 16,0 7 0-16,0-2-4 15,-6-3 0-15,3-2-6 16,0-3 0-16,0-3-4 16,0 0 1-16</inkml:trace>
  <inkml:trace contextRef="#ctx0" brushRef="#br0" timeOffset="113517.034">15013 16571 29 0,'-15'8'14'0,"12"0"-12"0,3-8 24 0,3 0-24 16,0 0 1-16,6-3 1 16,5-2 1-16,7-3-6 15,3-5 0-15,0-1 3 16,6 1 1-16,2 0-1 0,1 2 1 15,-3 1-2-15,0-6 0 16,-6 16 1-16,-7-3 0 16,-2 3-1-16,-3 0 1 15,-3 3 0-15,-3 2 0 16,-3 0-2 0,0 1 0-16,0-1-6 15,-3-2 0-15,0-3-8 16,3-6 1-1</inkml:trace>
  <inkml:trace contextRef="#ctx0" brushRef="#br0" timeOffset="114151.9632">15661 15923 30 0,'3'-22'15'0,"3"4"-7"15,-6 21 19-15,-3 2-26 16,-3 11 1-16,-5 0 1 15,-1 10 1-15,-6 1-5 16,-6 4 1-16,-3-2 2 16,0 8 0-16,1-5 0 0,-1-5 1 15,6-6-5-15,6-11 0 32,9-4-4-32,6-6 0 15,6-6-3-15,6-4 1 16,3-3-2-16,0-3 1 0,6 0 3 15,-4 0 1-15,-2 3 4 16,-3 2 1-16,0 1 3 16,-6 10 1-16,0 10 3 15,-6 3 0-15,-3 9 0 16,-3 9 0-16,-6 6-2 0,3 8 1 16,-3 0-2-16,0-2 1 15,4-6-4-15,-1-11 1 16,3 3-1-16,3-13 0 0,3 0-1 15,6-8 1-15,6-16-1 16,2-8 1-16,1-8-1 16,3-5 0-16,0-8 0 15,0 0 0-15,0 8-1 16,0-3 1-16,-1 11-1 16,-5-3 0-16,-3 11 0 15,0 2 1 1,-6 6 2-16,-3 5 0 15,-3 8 0-15,0 5 1 16,0 6 1-16,0 5 0 0,0-1 0 16,0 7 1-16,0-4-2 15,0 3 1-15,0-2-1 16,3-9 0-16,0 3-1 16,3-5 0-16,0-3 0 15,3-5 0-15,3-5-10 16,3-3 1-16,3-8-10 0,0 8 1 15</inkml:trace>
  <inkml:trace contextRef="#ctx0" brushRef="#br0" timeOffset="114785.6826">16566 15629 18 0,'-12'-11'9'0,"-5"40"6"0,14-13-5 0,-9 21-6 31,-9 22 0-31,-3 12 2 16,0 6 1-16,3 13-8 0,6-6 1 16,7-2 5-16,11-15 0 15,8-15-2-15,7-12 1 16,3-8-2-16,3-19 1 15,3-8-2-15,0-15 1 0,-4-9 1 16,-5-5 0-16,-9 1 0 16,-3-4 0-16,-9 9-1 15,-6-1 1-15,-3 11-1 16,0 0 1-16,-6 8-2 31,-2 0 0-31,-4 8-1 16,6 5 0-16,0 3-4 0,6 0 0 15,3-3-7-15,6 1 1 16,9-4-5-16,12-4 0 0</inkml:trace>
  <inkml:trace contextRef="#ctx0" brushRef="#br0" timeOffset="115020.3228">17031 15677 36 0,'-30'-3'18'0,"18"21"-18"0,12-4 30 0,-6 7-30 15,-3 13 0-15,-6 9 1 16,0 4 0-16,-8 1-1 16,-1 2 0-16,-3 3 1 15,3-3 0-15,3 1-5 16,6-12 1-16,3-4-8 15,10-9 1-15</inkml:trace>
  <inkml:trace contextRef="#ctx0" brushRef="#br0" timeOffset="115418.9306">17010 15753 38 0,'-9'21'19'0,"9"22"-20"0,0-30 30 0,0 6-27 15,0 7 0-15,0 0 4 16,0-4 0-16,0 1-7 16,0-1 1-16,0-7 4 0,3 4 1 31,0-8-1-31,3-3 0 16,6-8-2-16,3-3 0 15,2-13-1-15,4-5 1 16,3-8-1-16,0-6 0 0,0 4-1 15,2-4 1-15,-2 3 0 16,-3 6 0-16,-6 5 1 16,-3 8 0-16,-3 7 0 15,-6 12 0-15,-6 9 1 16,-6 9 0-16,0 8-1 16,-3 2 0-16,0 3-1 0,0 0 0 15,0 1 0-15,-3 4 0 16,4-5-7-16,-1 0 1 15,6-11-8-15,3 1 0 0,9-14-6 16,3-13 1-16</inkml:trace>
  <inkml:trace contextRef="#ctx0" brushRef="#br0" timeOffset="115636.3654">17608 15494 35 0,'-3'-8'17'0,"9"13"-11"15,-6 3 25-15,0 6-30 16,-6 9 1-16,-3 12 0 16,-3 10 1-16,-3 13-4 15,1 8 0-15,-4 0 3 0,3 6 1 16,0-4-2 0,0 4 0-1,3 5-6-15,0-11 1 16,6-11-9-16,9-4 1 0</inkml:trace>
  <inkml:trace contextRef="#ctx0" brushRef="#br0" timeOffset="116136.4629">17638 15634 42 0,'-3'-18'21'0,"21"15"-24"0,-12 3 32 0,6 3-28 16,2 2 0-16,4 3 1 15,-3 0 1-15,0 8-3 32,-3-3 0-32,-3 0 2 15,-3 0 1-15,-3 6-1 16,-6-3 0-16,-3 5 0 0,-9 0 0 0,-3 6-1 16,-3 2 0-16,-2-3 1 15,-1-5 0-15,0-2 0 16,3-1 0-16,3-4 0 15,6 4 1-15,0-5-2 16,6 1 1-16,4-1-1 16,2 0 1-16,5 0-2 0,1 1 0 31,3-1 0-31,3 3 0 16,0 5 0-16,0-3 1 15,3 1-1-15,-3 5 1 16,-3 2 0-16,-3 6 1 15,0 0 1-15,-6-3 0 0,-3 2 0 16,-3-1 0-16,-3-1-1 16,-3-3 1-16,-6-5-2 15,0-2 0-15,-3-6 0 16,-2 3 0-16,-4-6-4 16,-3-2 0-16,-6-2-11 0,-2-4 1 15,-10 1-6-15,-6-6 0 16</inkml:trace>
</inkml:ink>
</file>

<file path=ppt/ink/ink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35:52.103"/>
    </inkml:context>
    <inkml:brush xml:id="br0">
      <inkml:brushProperty name="width" value="0.05292" units="cm"/>
      <inkml:brushProperty name="height" value="0.05292" units="cm"/>
      <inkml:brushProperty name="color" value="#7030A0"/>
    </inkml:brush>
  </inkml:definitions>
  <inkml:trace contextRef="#ctx0" brushRef="#br0">9125 6456 12 0,'0'-32'6'0,"3"32"3"16,-3 5 6-16,0 9-13 15,-3 12 0-15,0 6 2 16,-3 13 0-16,-9 2-5 0,-3 14 1 16,-3 5 3-16,-2 3 0 15,-1-8-1-15,3-5 1 16,3-14-1-16,3-8 0 15,0-7-1-15,3-9 1 0,9-7-2 16,3-16 1-16,9-14-1 16,6-10 1-16,3-3-1 15,6-2 0-15,0 5-1 16,-3 8 0-16,-4 7 0 16,1 9 1-16,-3 8 0 0,-3 7 1 15,-3 6 0-15,-6 8 1 16,-3 0 1-16,-3 5 1 31,0 0-1-31,-6-3 1 0,-3-7 0 16,0-3 0-16,0-6-1 15,-3-2 0-15,7 0-2 16,-1-2 1-16,3-4-6 16,6-2 1-16,3-8-6 15,6-2 1-15,5-6-6 16,1-3 1-16</inkml:trace>
  <inkml:trace contextRef="#ctx0" brushRef="#br0" timeOffset="446.7693">9277 6943 24 0,'-6'26'12'0,"-6"30"-5"16,9-51 18 0,0-5-21-1,3-8 0-15,0-5 0 16,3-14 0-16,3 1-6 15,3-6 0-15,0 0 4 16,3 6 0 0,8 2-2-16,1 3 1 15,0 5-1-15,-3 3 0 16,-3 5 0-16,-3 3 0 0,-3 5-1 16,-3 8 0-16,-6 5 0 15,0 5 0-15,-3 1-1 16,3 5 1-16,3-3 0 15,0-3 1-15,3-2 0 16,5-8 0-16,4-3 1 16,3-5 0-16,0-5 1 0,0-8 0 15,-3-6 1-15,-3 4 1 16,-3-4 0-16,-3 8 1 16,-9-2-1-16,-3 3 0 15,-6 2-1-15,-6 0 1 0,-3 2-3 16,0 6 1-16,3 0-3 31,3 3 1-31,7-3-6 16,2 5 1-16,6 1-9 15,6-1 0-15,5-5-1 16,4 3 1-16</inkml:trace>
  <inkml:trace contextRef="#ctx0" brushRef="#br0" timeOffset="798.7696">9673 6776 26 0,'-21'8'13'0,"12"40"-14"0,6-35 24 0,0 5-22 15,0-2 1-15,3 0 0 16,3-5 0-16,3-1-3 16,3-7 0-16,0-6 2 0,3-2 0 15,-1-3-1-15,4-3 1 16,-3 3-1-16,0 3 0 31,-3 5 0-31,3 3 1 16,-6 5 1-16,0 0 0 0,-3 0 0 15,0 2 1-15,0 1 0 16,3-3 0-16,0 0-1 16,6-6 1-16,3 1-2 15,-1-6 1-15,4-2 0 16,0-6 0-16,3 1-5 15,0-6 1-15,0-3-8 16,2-4 0-16,4 7-2 0,0 3 0 16</inkml:trace>
  <inkml:trace contextRef="#ctx0" brushRef="#br0" timeOffset="1098.5652">10155 6681 34 0,'-9'-3'17'0,"-6"8"-18"16,9-2 33-16,-3 2-30 15,-3 6 0-15,-3-1 1 0,3 1 0 32,0 0-5-32,4-3 1 15,-4 2 2-15,6 1 1 16,6 2-2-16,0 3 0 16,3-3-1-16,3 0 1 0,3 3-1 15,2 0 1-15,1 3 1 16,0-4 0-16,-3 4 0 15,0 0 1-15,-3-4 0 16,-3 4 1-16,-3-3-1 16,0 2 1-16,-3 1-1 0,0-6 1 15,0-2-8-15,0-3 1 16,3-6-10-16,3-4 1 16</inkml:trace>
  <inkml:trace contextRef="#ctx0" brushRef="#br0" timeOffset="1366.31">10268 6866 21 0,'30'-13'10'0,"-7"-24"0"15,-14 26 4-15,3 0-11 16,0-2 1-16,-3 0 1 0,-6-3 1 16,-3 6-7-16,-9 4 0 15,-9 6 5-15,-5 6 1 16,-1 2-2-16,0 7 1 0,3 7-1 15,3-1 0-15,6 0-2 16,3 3 1-16,6-3-1 16,3 0 1-16,6-2-1 15,0-4 1-15,12 1-1 16,3-5 0-16,3-3-7 16,6-3 0-16,-1-2-7 15,4-1 0-15</inkml:trace>
  <inkml:trace contextRef="#ctx0" brushRef="#br0" timeOffset="1600.4732">10524 6903 23 0,'-9'40'11'0,"0"7"-2"16,6-33 9-16,0 1-14 15,0-1 1-15,0-6 3 0,0-1 1 16,-3-7-10-16,6-13 0 15,3-3 7-15,0-7 1 16,3-1-3-16,0-3 1 16,0-4-3-16,3 9 1 15,3-1-2-15,3 4 0 0,6 1-7 16,2 7 1-16,-2-2-9 16,3 13 1-16</inkml:trace>
  <inkml:trace contextRef="#ctx0" brushRef="#br0" timeOffset="2367.3931">11051 6718 22 0,'-21'34'11'0,"-3"19"-5"0,15-37 4 0,3 2-9 16,0-2 0-16,0-2 1 16,3-9 1-16,0-5-4 15,3-11 1-15,3-10 2 16,3 0 1-16,6-3-1 16,9-2 0-16,3-3 0 0,3 5 0 15,11 3-1-15,4 2 0 31,3 1 0-31,-4 7 0 16,-2 3-1-16,-6 5 0 0,-9 3 1 16,-7 8 0-16,-11 6 0 15,-6 4 0-15,-9 6 0 16,-5 5 0-16,-10 5 0 16,-6 3 0-16,0 0 0 15,3-2 0-15,4-9 1 16,5 1 0-16,3-11 0 0,3-3 1 15,6-3-1-15,3-4 1 16,6-12-1-16,6-4 1 16,12-9-2-16,3-7 1 0,5-3-1 15,1-3 0-15,3-2-6 16,-3-1 0-16,-4 1-6 16,-5-1 0-16,-6-2-3 15,0-2 1-15</inkml:trace>
  <inkml:trace contextRef="#ctx0" brushRef="#br0" timeOffset="2516.4955">11381 6339 21 0,'-21'11'10'0,"-11"18"-4"0,23-13 17 15,0 10-20-15,-6 14 1 16,-6 5 1-16,0 8 0 0,3 5-7 16,3 11 1-16,3 2 1 15,7-4 0-15,5-7-8 16,5-7 0-16,7-2-2 15,3-6 0-15</inkml:trace>
  <inkml:trace contextRef="#ctx0" brushRef="#br0" timeOffset="2918.9351">11685 6612 24 0,'-48'56'12'0,"21"26"-13"16,21-56 22-16,0 6-19 15,-3 5 1-15,1-3 2 16,-1-2 0-16,0-8-6 16,0-6 1-16,3-2 4 0,0-13 1 15,0-6-2-15,3-13 0 16,0-13-1-16,3-5 0 0,6-11-1 15,3-3 0-15,6-5 0 16,0 6 0-16,8-1 0 16,4 8 0-16,0 9 0 15,-3 9 1-15,0 9 0 16,-4 13 1-16,-2 8-1 16,-6 8 1-1,-6 5 0-15,0-5 0 16,-9 18-1-16,-3 3 1 15,3 3-6-15,0 2 0 16,3-7-11-16,3 5 0 16,0-11-1-16,3-8 0 0</inkml:trace>
  <inkml:trace contextRef="#ctx0" brushRef="#br0" timeOffset="4442.5434">12057 6715 21 0,'-24'-5'10'0,"33"0"-2"0,0-1 10 16,12-2-14-16,11-5 1 15,13-3 0-15,6-5 1 16,-1-8-8-16,7-8 0 15,-7 0 6-15,4 0 0 16,0 2-6-16,-7 6 0 0,-8 6-6 16,-9 4 0-16,-9 6-2 15,-13 13 0-15</inkml:trace>
  <inkml:trace contextRef="#ctx0" brushRef="#br0" timeOffset="4672.5136">12447 6665 21 0,'-24'53'10'0,"9"39"-4"0,9-60 17 15,0 5-18-15,0 6 0 16,0-4 3-16,0-4 0 0,0-1-8 16,0-8 0-16,0-4 8 31,0-7 0-31,-2-1-2 16,-1-6 0-16,0-6-2 15,0-4 0-15,-3-4-2 0,3-4 1 16,0-6-2-16,3-5 0 15,3-6-5-15,3 1 0 16,9-11-5-16,6 5 1 16,6 0-8-16,5 1 0 0</inkml:trace>
  <inkml:trace contextRef="#ctx0" brushRef="#br0" timeOffset="5088.9809">13093 6440 49 0,'3'-11'24'0,"-12"1"-22"0,0 10 41 16,0 5-42-16,-6 3 1 31,-3 3 1-31,-6 4 0 16,0-1-4-16,-2 4 0 15,-1 6 2-15,3-3 1 0,3-2-2 16,3 2 0-16,6 3-1 15,4 0 1-15,5 2-1 16,6-2 0-16,5 5 0 16,7 0 1-16,3 3 1 0,3-3 0 15,0 0 1-15,-3 0 1 16,-3 0 1-16,-6 0 0 16,-3-2 0-16,-6 4 1 0,-3-4-2 31,-6-6 1-31,-3-2-2 15,-3-4 1-15,-3-4-2 16,0-3 1-16,0-3-2 16,0-5 1-16,-8-5-6 15,-1-6 1-15,0-4-12 0,9-1 0 16,9-11-4-16,-6-5 0 16</inkml:trace>
</inkml:ink>
</file>

<file path=ppt/ink/ink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41:07.797"/>
    </inkml:context>
    <inkml:brush xml:id="br0">
      <inkml:brushProperty name="width" value="0.05292" units="cm"/>
      <inkml:brushProperty name="height" value="0.05292" units="cm"/>
      <inkml:brushProperty name="color" value="#7030A0"/>
    </inkml:brush>
  </inkml:definitions>
  <inkml:trace contextRef="#ctx0" brushRef="#br0">18965 4305 25 0,'0'-6'12'0,"21"-1"-2"0,-12 4 12 16,3-2-19-16,3 5 1 15,15 5 3-15,0 11 0 16,-1 8-7-16,1 18 1 16,-6 21 5-16,-9 11 1 0,-12 9-1 15,-9 14 0-15,-12 17-1 16,-6-8 0-1,-9 0-3-15,-2 0 1 0,-4-6 0 16,0 1 0-16,-2-19-4 16,-7-16 0-16,-9-8-13 15,1-13 0-15,-4-10-3 0,10-33 1 0</inkml:trace>
  <inkml:trace contextRef="#ctx0" brushRef="#br0" timeOffset="1548.8263">11944 4376 30 0,'-9'-63'15'0,"6"42"-1"0,0 18 15 0,-3 3-26 16,-3 8 0-1,-9 10 4-15,-6 14 1 16,-8 24-9-16,-7 20 1 0,0 12 6 15,9 15 0-15,7 13-2 16,5-7 1-16,6-3-3 16,9 2 0-16,21-2-1 15,8-8 0-15,10-13-1 16,0-19 1-16,3-11-5 16,8-15 0-16,1-14-12 0,17-4 0 15,1-22-1-15,-10-19 1 0</inkml:trace>
  <inkml:trace contextRef="#ctx0" brushRef="#br0" timeOffset="2162.6074">13450 4178 42 0,'-24'-21'21'0,"42"-8"-11"16,-6 18 22-16,9-2-29 15,8-8 0-15,13-3 1 16,0-3 0-16,-1-2-5 16,7-5 0-16,0 2 2 15,-4 3 0-15,-2 8-7 16,-3 5 1 0,-10 5-9-16,-8 3 1 15,-9 11-2-15,-6 10 0 16</inkml:trace>
  <inkml:trace contextRef="#ctx0" brushRef="#br0" timeOffset="2429.4004">13765 4186 26 0,'-38'82'13'0,"-7"-37"-5"16,39-35 22-16,3 4-26 15,3-1 1-15,6-3 4 16,6-2 1-16,3-5-12 0,3-8 1 16,0-6 8-16,2-5 0 15,-2 0-2-15,-3-5 0 16,-6 5-1-16,-3-2 0 15,-9-1-2-15,-3 3 1 16,-3 6-1 0,-3 2 0-16,0 3-1 15,-3-1 0-15,4 1-6 16,-1 0 1-16,6 5-7 16,6-6 1-16,6-2-7 15,3 0 0-15,2 1-1 16,4-7 1-16</inkml:trace>
  <inkml:trace contextRef="#ctx0" brushRef="#br0" timeOffset="2695.1752">13917 3982 29 0,'3'11'14'0,"-6"34"-8"0,0-27 26 0,0 11-28 16,-3 14 0-16,-3 1 4 16,0 7 1-16,-3 7-10 15,4 5 1-15,-1 1 6 16,0-6 1-16,0-5-1 15,3-8 0-15,0-5-2 16,0-11 1 0,3-5-1-16,0-8 1 15,-3-3-2-15,3-11 1 0,-3-7-3 16,0-8 1-16,0-8-4 16,0-6 0-16,3-2-5 15,6 0 1-15,3-3-9 16,9 3 1-16,9-3-6 15,3 1 1-15</inkml:trace>
  <inkml:trace contextRef="#ctx0" brushRef="#br0" timeOffset="3179.9941">14337 3866 44 0,'-15'2'22'0,"18"1"-29"0,-3-3 36 0,9 0-29 16,0 0 0-16,0 3 0 16,0 2 1-16,0 0-1 31,0 3 0-31,-4 0-2 16,-5 0 1-16,0 2-2 0,-5 9 0 15,-4 2-1-15,-6 3 1 16,-3 2-1-16,0-2 0 0,0 0 4 15,0-3 0 1,3-5 3-16,3 0 0 0,4-3 0 16,2-5 0-16,0 0 0 15,6 0 0-15,3-5-2 16,6-1 1-16,2-2-2 0,4 0 1 16,3 0 0-16,-3 3 1 15,0-3 0-15,-3 3 0 16,0 2 1-16,-6 0 1 15,-3 0 0-15,-6 6 1 16,-3-3-2 0,-6 5 1-16,-3 0-2 15,0-2 1-15,0-3-4 16,0 3 0-16,3-11-5 16,1 2 1-16,2-4-5 15,3-1 0-15,3 0-6 16,3 3 1-16</inkml:trace>
  <inkml:trace contextRef="#ctx0" brushRef="#br0" timeOffset="3360.8093">14289 4212 24 0,'12'0'12'0,"-3"13"3"0,-9-5 15 0,0 3-26 15,-3 2 1-15,0 8 1 16,-3 3 1-16,0 0-9 16,0 5 0-16,0 0 5 15,0 0 1-15,3-2-4 16,0-3 1-16,3-9-6 15,3 4 1-15,3-9-7 0,3-7 0 32,6-8-3-32,0-14 1 15</inkml:trace>
  <inkml:trace contextRef="#ctx0" brushRef="#br0" timeOffset="3561.4883">14512 4286 30 0,'-11'3'15'0,"-34"2"-11"16,39-2 26-16,-3 2-26 15,0 3 0-15,0 0 4 16,0 0 0-16,3 0-10 16,-3 0 1-16,6-3 5 0,0 0 1 15,3 1-2-15,0-1 0 16,3-2-3-16,3-3 1 16,6-3-4-16,9-5 0 15,3 0-7-15,0-2 1 0,3-4-6 16,2-2 1-16</inkml:trace>
  <inkml:trace contextRef="#ctx0" brushRef="#br0" timeOffset="3793.893">14685 4080 33 0,'0'5'16'0,"3"-18"-12"0,0 13 25 16,3 0-27-16,0 0 1 15,3 3 1-15,3-1 0 0,0 1-5 16,3 2 0-16,-1 0 4 15,1 3 0-15,0 3-1 16,-3 2 0-16,0 0 0 16,-9 3 0-16,-3 0-2 15,-3 0 1-15,-3 3-5 16,-3-4 0-16,0-1-5 0,-3-4 1 16,0-7-6-16,1-11 0 15</inkml:trace>
  <inkml:trace contextRef="#ctx0" brushRef="#br0" timeOffset="3981.6177">14688 3985 27 0,'6'-8'13'0,"-3"21"-3"0,-3-8 19 0,0 14-25 31,0 7 0-31,-3 9 2 16,-3 7 0-16,-3 0-8 15,-6 3 1-15,-3 0 4 16,4-2 1-16,-1-1-4 0,0-2 1 15,3-3-5-15,3-6 0 16,6-4-5-16,0-9 0 16,9-2-5-16,3-16 1 15</inkml:trace>
  <inkml:trace contextRef="#ctx0" brushRef="#br0" timeOffset="4428.9584">14852 3945 31 0,'0'0'15'0,"-9"24"-19"0,6-16 25 16,-3 13-20-16,0 0 0 31,-3 8 0-31,-6 3 1 16,3 2-5-16,-3 1 1 16,1-6 0-16,-1 0 0 15,3-3-1-15,0 1 1 0,3-6-1 16,0-5 1-16,3-3 2 15,0-2 1-15,3-3 2 16,3-3 0-16,0 0 1 0,3-2 1 16,3-1 0-16,0 1 0 15,3 0 0-15,3-1 0 16,0 1-1-16,0 2 0 0,2 1-1 16,-2 2 1-16,0 0-1 15,0-1 0-15,0 4 0 16,-6 2 0-16,-3 3-1 15,-3 3 1-15,-3 2-1 16,-3 3 0-16,-6-3 0 16,0 0 0-16,0 0-2 31,-2 0 1-31,-4-2-6 16,3-6 1-16,-6-5-8 0,0-3 0 15,3-10-4-15,3-11 0 16</inkml:trace>
  <inkml:trace contextRef="#ctx0" brushRef="#br0" timeOffset="4581.1056">14655 4411 42 0,'9'2'21'0,"3"14"-15"15,-6-8 38-15,3 8-40 16,0 2 0-16,0 9 0 16,0-1 1-16,3 3-7 0,-3 1 0 15,3-1 4-15,0 0 1 16,-4-8-8-16,1 0 0 15,3-2-12 1,0-1 1-16</inkml:trace>
  <inkml:trace contextRef="#ctx0" brushRef="#br0" timeOffset="9406.4213">15358 3871 21 0,'3'-8'10'0,"-3"5"3"0,-3 6 10 15,0 2-20 1,-6 6 1-16,-6 5 2 15,-6 7 0-15,-3 9-8 16,-2 3 1-16,-4 4 4 16,0 1 1-16,6 0-3 15,0-6 1-15,1-7-7 16,5-6 1-16,3-3-5 16,6-2 0-16,3-8-3 0,6-8 1 0</inkml:trace>
  <inkml:trace contextRef="#ctx0" brushRef="#br0" timeOffset="9571.1122">15170 4104 20 0,'15'-19'10'0,"6"32"-3"16,-15-5 17-16,0 6-20 16,-3 9 1-16,0 6 2 15,-3 1 0-15,0 4-10 16,-3 6 1 0,0 2 6-16,0 3 0 15,0 0-5-15,3-5 0 16,0-3-8-16,3-3 1 0,6-10-3 15,3-8 0-15</inkml:trace>
  <inkml:trace contextRef="#ctx0" brushRef="#br0" timeOffset="9788.2048">15429 4061 42 0,'-3'19'21'0,"24"-1"-24"0,-9-15 41 0,3-3-36 15,9 0 1-15,0-8 1 32,-1-2 0-32,4-4-5 15,0 1 0-15,0-3-1 16,-3 0 1-16,-1 0-8 16,-5 3 1-16,0-3-6 0,-3 3 1 15</inkml:trace>
  <inkml:trace contextRef="#ctx0" brushRef="#br0" timeOffset="9937.8806">15736 3903 26 0,'-12'5'13'0,"-3"11"-4"16,12-11 17-16,-3 3-26 15,0 5 1-15,-3 6 0 16,-3 12 1-16,0-4-4 16,-2 5 0-16,-4-1-4 0,3 4 0 15,-3-1-3-15,3-2 0 16</inkml:trace>
  <inkml:trace contextRef="#ctx0" brushRef="#br0" timeOffset="10189.3519">15477 4440 22 0,'3'21'11'0,"21"13"-5"15,-12-31 17-15,5 0-18 16,-2-3 0-16,3-3 2 16,0-8 1-16,0-2-8 15,-3 0 0-15,0 2 8 16,-3-2 0-16,-6 0-2 15,-4 2 1-15,-4 1-2 16,-7 4 1-16,-3 4-3 16,-6 2 1-16,-6 2-3 15,0 1 1-15,0 2-3 16,4 1 1 0,5-1-7-16,6-5 1 15,9 0-8-15,6-3 1 0,15-2-4 16,5-3 0-16</inkml:trace>
  <inkml:trace contextRef="#ctx0" brushRef="#br0" timeOffset="10981.5671">16194 3823 22 0,'-12'-5'11'0,"21"2"0"16,-6 6 14-16,-3 2-22 15,0 8 0-15,-3 3 2 0,0 3 0 16,-3 5-7-16,0 2 1 16,0 1 4-16,0-1 0 15,1-2-2-15,-1-6 1 16,3-2-1-16,0-5 0 0,3-11-1 16,3-8 1-16,3-11-1 31,2-2 1-31,4-11-2 15,6 1 1-15,0 2-1 16,12 0 1-16,3-1 0 16,5 7 1-16,1 4 0 15,0 6 0-15,-7 10 1 0,-5 1 0 16,-3 7 1-16,-6 3 0 16,-3 5 0-16,-6 3 0 0,-6 5-1 15,-3 0 1-15,-6 3-1 16,-12 5 1-16,3 0-7 15,-6-2 1-15,0-1-6 16,-5-2 0-16,-1-6-7 16,3-10 1-16</inkml:trace>
  <inkml:trace contextRef="#ctx0" brushRef="#br0" timeOffset="11328.9932">16224 3897 20 0,'-3'-10'10'0,"9"7"0"0,-3 0 8 16,3 3-15-16,3 0 0 15,0 3 0-15,3 0 1 16,6-1-5-16,-1 4 0 16,1-1 3-1,-3 0 0-15,-3 1-2 16,-6-1 0-16,-3 3-1 16,-6 0 0-16,-6 0-1 0,-3 0 0 15,-3 0 0-15,0-1 0 16,3-1 0-16,1-1 1 15,-1-2 2-15,3 2 0 16,3 3 2-16,3-8 0 0,3 0 1 16,3 0 0-16,6 0 0 15,9-5 1-15,5 2-2 16,4-2 0-16,6-1-1 16,0 4 0-16,-4-4-5 15,-2 6 1-15,-3-2-6 16,-3-1 0-16,-3 3-4 31,-3 11 1-31</inkml:trace>
  <inkml:trace contextRef="#ctx0" brushRef="#br0" timeOffset="11968.7108">16114 4225 30 0,'-24'8'15'0,"18"11"-11"0,6-19 25 0,3 2-26 15,6-2 1-15,3-5 0 0,6 0 1 16,6-8-7-16,2-1 1 16,4-1 4-16,9 1 1 15,0 1-7-15,-4 0 1 16,-5 5-5-16,-6 0 0 16,-6 3-1-1,-9 5 1-15,-12 5-2 16,-6 3 1-16,-12 8 3 15,-3 5 1-15,0-2 6 16,0 2 0-16,4 2 3 16,2-4 0-16,3 0 2 15,6-6 0-15,3 0 1 0,6-5 0 16,6-3-2-16,3-5 1 16,3-2-3-16,6-4 1 0,-1-2-2 15,-2 0 0-15,-6 3-1 16,-9 0 0-16,-6 0-1 15,-3 2 1-15,0 3-1 16,-2-3 1-16,-1 3-2 16,0 0 0-16,3 0 0 15,0 0 0-15,3 3-5 16,3-3 0-16,3 0-4 16,0 0 0-1,0 0-3-15,6-5 0 16,3 2-1-16,-3-2 1 0,3-3 4 15,0-3 1-15,0 3 5 16,0 3 1-16,2-3 5 16,-2 8 1-16,-3 5 3 15,0 3 1-15,0 0 0 16,-9 3 0-16,-3 5-2 16,0 2 0-16,0 3-3 15,0 3 1-15,0 8-3 0,1 2 0 16,-1 1-4-16,0-1 0 15,0 3-6-15,0-8 0 16,3-2-4-16,0-1 0 16</inkml:trace>
  <inkml:trace contextRef="#ctx0" brushRef="#br0" timeOffset="12166.8675">16126 4530 40 0,'-9'-14'20'0,"21"14"-15"0,-6-2 37 15,6-4-37 1,5 1 0-16,4 0 2 0,3-8 0 16,12 7-9-1,0-2 0-15,2 1 6 0,1 1 0 16,0 9-18 0,-10 5 1-16,-5 8-4 15,-15 0 1-15</inkml:trace>
  <inkml:trace contextRef="#ctx0" brushRef="#br0" timeOffset="12367.7449">16087 4749 44 0,'-24'11'22'0,"21"-14"-14"0,3 3 35 16,6 0-39-16,9-2 1 16,6-4 4-1,12 1 1-15,14-11-13 0,10 3 1 0,5 0 7 31,-2-1 0-31,-4 1-7 16,4-3 0-16,0 8-11 16,5 3 1-16,9 8-7 15,-2-1 0-15</inkml:trace>
  <inkml:trace contextRef="#ctx0" brushRef="#br0" timeOffset="356545.0773">6500 6771 27 0,'0'0'13'0,"17"-11"-3"0,-8 8 14 0,12-4-23 16,3-1 1-16,6 0 0 15,0-3 1-15,2 0-4 16,1-2 0-16,-3 0 3 16,0 0 0-16,-1 5-3 15,-2 0 0-15,-3 0-5 0,-6 5 0 16,-3-2-4-16,-3 2 1 16,-3 1-2-16,-4 2 1 15,-5 0 3-15,-3 0 0 16,-2 2 7-1,-1 4 0-15,-3 2 5 16,-3 0 1-16,0 2 1 16,0 3 0-16,-6 3 0 0,-3-3 0 15,-6 11-3-15,4 0 1 16,-1 3-3-16,-3-4 1 16,6 1-6-16,3-5 1 15,6-6-7-15,3-5 1 0</inkml:trace>
  <inkml:trace contextRef="#ctx0" brushRef="#br0" timeOffset="356746.2837">6791 6739 26 0,'0'5'13'0,"3"22"-5"0,-3-14 19 15,0 8-25-15,0 8 0 0,-3 8 0 16,-3 3 0-16,0 0-3 15,-3-9 1-15,3 4 1 16,4-6 1-16,-1 0-7 16,0-3 0-16,6-2-5 15,2-8 0-15</inkml:trace>
  <inkml:trace contextRef="#ctx0" brushRef="#br0" timeOffset="356910.6667">6794 6988 22 0,'-12'0'11'0,"15"8"-5"0,-3-6 11 0,3 4-17 32,0 4 1-32,3 1 2 15,0-1 0-15,0-2-4 16,3 3 1-16,0-3-6 16,3 0 0-16,3-3-1 15,0-10 0-15</inkml:trace>
  <inkml:trace contextRef="#ctx0" brushRef="#br0" timeOffset="357110.4438">6970 6816 30 0,'-12'-6'15'0,"15"9"-11"0,0 0 29 0,3-6-31 16,6 0 1-16,6-5 0 15,5 0 0-15,4-2-4 16,3-1 0-16,3 1 2 15,-6-6 1-15,-1 3-8 0,-2-1 0 16,6 1-6-16,-6 0 1 16</inkml:trace>
  <inkml:trace contextRef="#ctx0" brushRef="#br0" timeOffset="357264.3236">7324 6564 27 0,'-21'11'13'0,"0"29"-6"0,15-32 16 0,-5 5-22 16,-4 5 1-16,-3 3 0 0,-6 6 0 16,-6 5-3-16,0 5 1 15,4 0-4-15,2 0 0 16,12-3-5-16,-3-5 0 16</inkml:trace>
  <inkml:trace contextRef="#ctx0" brushRef="#br0" timeOffset="357430.1558">7145 6853 29 0,'-17'10'14'0,"17"35"-16"15,-6-34 22-15,3 5-19 16,0 8 1 0,0-1-2-16,0 4 0 15,3-3-7-15,0-1 1 16,6-1-2-16,-3-7 1 15</inkml:trace>
  <inkml:trace contextRef="#ctx0" brushRef="#br0" timeOffset="357580.2524">7259 6940 24 0,'-6'-11'12'0,"9"-15"-10"16,0 21 20-16,3-6-22 15,-1 3 0-15,1 6 0 0,0-6 1 16,3 2-2-16,-3-2 0 15,0 3-7-15,0 0 1 0</inkml:trace>
  <inkml:trace contextRef="#ctx0" brushRef="#br0" timeOffset="357737.953">7262 6834 21 0,'-6'32'10'0,"0"-6"-9"15,6-12 12-15,0 2-14 16,-3 5 1-16,0 2-9 0,3 1 1 16,0 3 7-16,-3-3 0 15</inkml:trace>
  <inkml:trace contextRef="#ctx0" brushRef="#br0" timeOffset="357895.0535">7151 7218 28 0,'-6'5'14'0,"9"-5"-9"16,-3 0 28-16,6 0-30 15,3-5 1-15,3-3 0 16,3-3 1-16,3-2-6 16,-3-3 0-1,3 0 1-15,3-5 0 16,5-3-10-16,4-2 1 0,3-6-3 16,9 3 0-16</inkml:trace>
  <inkml:trace contextRef="#ctx0" brushRef="#br0" timeOffset="358112.7299">7586 6808 31 0,'-42'39'15'0,"-2"17"-11"0,35-43 26 16,0 8-28-16,3 3 0 15,0-3 1-15,3 6 0 16,6-9-4-16,6-4 0 15,3-4 3 1,6 1 0-16,5-6-5 16,4-5 1-16,3-8-9 15,6-8 0-15</inkml:trace>
  <inkml:trace contextRef="#ctx0" brushRef="#br0" timeOffset="358481.8952">7797 6792 35 0,'-18'16'17'0,"1"39"-13"16,14-44 23-16,-3 5-26 15,0 2 1-15,0 3 1 16,3-2 0-16,0-6-4 16,0 0 0-16,3 1 2 15,3-6 1-15,3-3-1 16,3-2 0-16,0-6-2 0,3-2 0 15,2-6-2-15,1-2 1 16,-3 2-1-16,0-2 0 0,-3 5 0 16,0 3 0-16,-3-1 2 15,-6 6 0-15,0 0 1 32,0 6 1-32,-3 2 0 15,0 2 0-15,0-2-1 16,3 3 1-16,0-6 0 0,0 3 0 15,3 0-4-15,3-3 0 16,0-2-7-16,3-3 1 16,0-5-1-16,6-3 1 15</inkml:trace>
  <inkml:trace contextRef="#ctx0" brushRef="#br0" timeOffset="359304.8611">8015 6842 19 0,'-3'-5'9'0,"-12"5"-7"16,9 2 17-16,3 6-17 15,-9 6 1-15,0 4 3 16,3 1 0-16,3 5-7 16,0-1 1-16,3-4 4 15,3 2 1-15,3-8-2 16,6 0 0-16,3-5-1 0,3-8 0 16,3-2-4-16,3-14 0 15,-1-5-7-15,4-8 1 16</inkml:trace>
  <inkml:trace contextRef="#ctx0" brushRef="#br0" timeOffset="359638.9492">8208 6511 20 0,'-15'6'10'0,"6"41"2"0,6-33 4 16,-6 4-11-16,-3 9 1 16,-2 7 1-16,-1 6 1 15,0 7-10-15,0 1 0 16,3-6 6-16,3-2 1 15,3-8-3 1,3-11 1-16,3-5-1 16,3-6 1-16,6-7-1 15,9-11 0-15,-3-5-1 16,3-3 1-16,0-5-1 16,-4 0 0-16,1 5-1 15,0 2 0-15,-3 6 0 16,-3 6 1-16,0 7-1 0,-3 3 1 15,-3 8 0-15,-3 2 0 16,0 4 1-16,-3 1 0 16,0 1-4-16,0 3 0 0,0-3-7 15,0-3 1-15,3-8-7 16,3-3 1-16</inkml:trace>
  <inkml:trace contextRef="#ctx0" brushRef="#br0" timeOffset="359921.9924">8318 6898 34 0,'12'-29'17'0,"9"-6"-13"0,-12 25 26 16,0-4-28-16,0 1 1 15,0 3 2-15,-3 2 1 16,-6 0-7-16,-6 2 1 16,-3 6 4-16,-6 11 0 31,-3 7-1-31,-3 6 1 15,0 5-1-15,4 3 1 0,-1 0-2 16,6 0 1-16,3-3-1 16,3-5 0-16,3-1-1 0,3-7 1 15,6-5-2-15,6-6 1 16,3-10-3-16,2-8 0 16,4-6-8-16,12-7 0 0,6-3-7 15,-1-6 1-15</inkml:trace>
  <inkml:trace contextRef="#ctx0" brushRef="#br0" timeOffset="360454.3659">8768 6572 31 0,'-27'32'15'0,"3"-6"-8"15,18-15 17-15,-3 5-23 0,0 2 1 16,0 1 1-16,0-1 1 31,1 1-3-31,-1-8 0 16,-3 4 3-16,9-12 0 15,-3-3 0-15,6-3 0 0,0-7-1 16,3-3 1-16,6-3-2 0,0 0 1 16,5 0-1-16,4 3 0 15,3 2-1-15,0 1 0 16,3-4 0-16,3 6 1 31,5 1-2-31,-2 7 1 0,-3 0-1 16,0 2 0-16,-6 1 0 15,-7 2 1-15,-5 3-2 16,-9 5 1-16,-6 3-4 16,-9 3 0-16,-5-3-2 15,-7 2 1-15,0 3-1 16,-3 6 0-16,1-4 1 15,2-1 0-15,3-1 4 0,3-3 1 16,3-2 4-16,6-3 0 16,3-2 1-16,3-3 1 0,3-3 0 15,6-2 0-15,3-6-1 16,6-2 0-16,3-3-3 16,3-5 1-16,3-3-5 15,0-5 0-15,3 2-9 31,-7 1 1-31,10-6-7 0,-6 0 1 16</inkml:trace>
  <inkml:trace contextRef="#ctx0" brushRef="#br0" timeOffset="360640.2322">8896 6308 39 0,'-27'0'19'0,"12"26"-10"0,12-10 29 16,-3 16-35-16,0 7 1 0,-3 6 1 15,0 8 0-15,-3 3-7 16,0 10 1-16,1 3 3 16,-1 2 1-16,0-2-4 15,3-11 0-15,3-2-7 0,0-3 0 16,3-11-8-16,6-10 1 16</inkml:trace>
  <inkml:trace contextRef="#ctx0" brushRef="#br0" timeOffset="361073.2467">9143 6673 36 0,'-6'2'18'0,"0"28"-15"16,6-20 25-16,-3 6-26 15,-3 5 1-15,-3 8 3 16,0 0 0-16,-3 0-7 15,3-2 1 1,-3-9 5-16,0-2 0 16,1-5-1-16,-1-6 1 0,3-13-2 15,3-8 1-15,3-13-2 16,6-10 0-16,6-4-1 0,6-15 0 16,2 8-1-16,1-6 0 15,3 9 0-15,0 4 0 31,3 9-1-31,3 7 1 16,-1 14 0-16,1 11 1 0,6 12-1 16,-9 11 1-16,-4 11 0 15,-5-3 1-15,-9 6-1 16,-6 2 1-16,-3 5-1 16,-3 0 1-16,-3 3-4 15,4-2 1-15,-4-6-12 0,0-3 1 16,0-8-6-16,0-4 0 15</inkml:trace>
</inkml:ink>
</file>

<file path=ppt/ink/ink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52:04.057"/>
    </inkml:context>
    <inkml:brush xml:id="br0">
      <inkml:brushProperty name="width" value="0.05292" units="cm"/>
      <inkml:brushProperty name="height" value="0.05292" units="cm"/>
      <inkml:brushProperty name="color" value="#7030A0"/>
    </inkml:brush>
  </inkml:definitions>
  <inkml:trace contextRef="#ctx0" brushRef="#br0">9679 3154 23 0,'8'-21'11'0,"7"7"-5"0,-9 12 11 0,0 2-14 0,0 8 0 32,-3-3 2-32,-3 8 1 15,-3 8-7-15,-3 3 0 0,-3 5 5 16,0 3 0-16,-3 0-2 16,-2 2 1-16,2-2-2 0,3-6 1 15,3 4-1-15,3-15 0 16,3-1-1-16,6-4 0 15,3-2 0-15,0-3 0 0,3 3-1 16,-1 0 1-16,-2 8 0 16,0 5 0-16,-3 3 2 31,-3 11 0-31,-3 7 1 16,-3 0 0-16,-3-2 1 15,0 0 1-15,3 2-1 16,0-5 0-16,0-11-2 15,3 1 1-15,0-3-2 0,3-3 1 16,3 0-2-16,0-10 0 16,3-3-6-16,3-6 1 0,9-2-10 15,6-8 1-15,9-2-2 16,-4-11 1-16</inkml:trace>
  <inkml:trace contextRef="#ctx0" brushRef="#br0" timeOffset="199.6901">10003 3418 39 0,'-30'-18'19'0,"45"2"-19"0,-6 8 39 15,0 0-36-15,6-2 1 0,3-6 0 16,6-3 1-16,2-7-7 16,4 2 1-16,3 0 3 15,6 3 1-15,-4 10-9 16,1 9 1-16,-9 4-7 15,-3 6 1-15,-7 11-4 16,-11 5 1-16</inkml:trace>
  <inkml:trace contextRef="#ctx0" brushRef="#br0" timeOffset="386.6957">10170 3511 24 0,'-48'53'12'0,"3"34"1"0,39-71 20 16,-2 3-27-16,-1 2 0 15,3-8 3-15,3 0 1 16,3-2-12-16,6-6 1 15,6-10 8-15,5-11 0 16,7-5-4-16,3-11 1 16,12-2-4-16,-1 2 1 0,-2-2-9 15,0 2 0-15,-6 0-9 16,-1 0 1-16,-5 3-1 16,-3-3 0-1</inkml:trace>
  <inkml:trace contextRef="#ctx0" brushRef="#br0" timeOffset="553.4893">10301 3395 34 0,'-39'47'17'0,"12"27"-17"16,24-53 33-16,-3 17-32 15,0 7 0-15,0-1 1 0,0 4 0 16,0 2-3-16,0 3 0 16,1 3-3-16,2-1 1 15,0 1-7-15,0-6 1 16,3-7-3-16,0-12 1 15</inkml:trace>
  <inkml:trace contextRef="#ctx0" brushRef="#br0" timeOffset="719.3277">10065 3620 42 0,'-17'-6'21'0,"17"-2"-31"0,0 8 45 16,3-8-35-16,3 0 1 15,2-2-1-15,1 2 1 16,3 3-6-16,6-1 0 0,0 1-6 16,6 10 1-16</inkml:trace>
  <inkml:trace contextRef="#ctx0" brushRef="#br0" timeOffset="897.9177">10387 3490 39 0,'-18'-3'19'0,"-12"14"-17"15,24-1 31-15,-6-2-32 0,-2-2 1 16,-1 7 1-16,3-8 1 31,3 3-6-31,0 0 0 16,3-3-4-16,3 1 1 16,6-1-7-16,15 0 0 0</inkml:trace>
  <inkml:trace contextRef="#ctx0" brushRef="#br0" timeOffset="1115.1109">10970 3183 39 0,'-9'-19'19'0,"9"25"-10"0,-3-6 31 16,-2 0-37-16,-7 8 1 0,-9 5 1 15,-6 5 1-15,-12 9-7 16,1-1 0-16,-1 3 4 15,0 3 1-15,1 0-5 16,5 2 1-16,6-5-8 16,3 1 1-16,9-4-10 15,6-5 1-15</inkml:trace>
  <inkml:trace contextRef="#ctx0" brushRef="#br0" timeOffset="1304.0625">10762 3366 49 0,'0'10'24'0,"-30"43"-21"0,24-32 37 0,-3 19-39 15,0 13 0-15,1 5 0 16,-4 3 1-16,3 0-2 0,3 5 0 16,3 0-1-16,0-3 1 15,0-2-9-15,3-2 0 16,3-17-6-16,3-13 0 15</inkml:trace>
  <inkml:trace contextRef="#ctx0" brushRef="#br0" timeOffset="1519.9345">11021 3350 58 0,'6'-3'29'0,"21"-5"-33"0,-15 8 54 15,2 3-50-15,4-3 1 16,9-3 0-16,6 3 0 0,6 0-1 16,-1-3 1-16,4 1-7 15,-6-4 1-15,-4 1-12 16,1 3 1-16,-3-6-1 16,0-6 0-16</inkml:trace>
  <inkml:trace contextRef="#ctx0" brushRef="#br0" timeOffset="1668.9842">11444 3172 45 0,'-12'29'22'0,"-24"30"-28"0,30-49 45 0,-6 6-38 16,0 3 0-16,-6 7 1 16,-2 3 1-16,2 3-10 15,-6 2 1-15,0 3-7 16,0 3 1-16</inkml:trace>
  <inkml:trace contextRef="#ctx0" brushRef="#br0" timeOffset="2185.8902">11110 3746 26 0,'-21'14'13'0,"10"20"1"0,8-29 11 0,-3 6-22 15,3 2 1-15,-3 0 2 16,3 1 1-16,0-1-7 31,0-5 0-31,0-3 5 16,3-2 1-16,0-6-2 15,3-5 0-15,6-2-1 0,3-9 1 16,5-5-2-16,13-7 1 16,6-1 0-16,3-8 0 15,2 6-1-15,-5 5 0 16,-3 7 0-16,-6 9 0 15,-4 3-1-15,-5 10 1 0,-3 10-1 16,0 1 0-16,-6 10 0 16,-3 3 0-16,0-3-1 15,-6 3 1-15,-9 0-2 16,0-3 1-16,-9 0-3 16,-15 3 0-16,-5 0-1 0,-1-1 1 15,-3 1-1-15,4 0 0 16,2-3 2-16,9-2 1 15,3-1 4-15,6-7 0 16,6-1 1 0,7-4 1-16,5-1 0 15,5-2 1-15,4-6-2 16,3-2 1-16,0-1-3 16,3-2 0-16,0 3-3 15,3-3 1-15,0 0-13 0,0-2 0 16,8-1-8-16,-8-7 1 15</inkml:trace>
</inkml:ink>
</file>

<file path=ppt/ink/ink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52:29.201"/>
    </inkml:context>
    <inkml:brush xml:id="br0">
      <inkml:brushProperty name="width" value="0.05292" units="cm"/>
      <inkml:brushProperty name="height" value="0.05292" units="cm"/>
      <inkml:brushProperty name="color" value="#7030A0"/>
    </inkml:brush>
  </inkml:definitions>
  <inkml:trace contextRef="#ctx0" brushRef="#br0">9048 3572 49 0,'0'0'24'0,"50"-53"-19"0,-41 42 25 0,3-5-38 15,0-2 0-15,-3-1-8 31,-3 1 1-31,-3-1 18 16,-6-4 0-16,-3-6-13 0,0 2 1 16,-6 3 4-16,-3 8 1 15,-3 11 5-15,-6 10 0 0,1 9 4 16,-7 7 0-16,-3 11 1 16,3 20 1-16,1 25-1 15,2 5 0-15,0 8-2 16,3 19 1-16,3-1 0 15,0-10 0-15,4-5-1 16,-1-14 1-16,3-10 2 0,0-8 0 16,0-14 0-16,3-12 1 31,0-14-2-31,0-13 1 16,-3-8-3-16,4-6 1 0,2-4-2 15,3-6 0-15,6 0-2 16,3-5 1-16,3-3-1 15,6-8 0-15,5-5 0 16,7-2 0-16,3-1-3 16,12 0 0-16,8 3-9 0,4 5 1 15,0 3-10-15,-4 3 0 16,1-3-1-16,-7-3 0 16</inkml:trace>
  <inkml:trace contextRef="#ctx0" brushRef="#br0" timeOffset="1060.5395">9384 3659 42 0,'-39'8'21'0,"27"8"-20"0,15-13 41 16,9-1-38-16,0 1 1 0,6-3 2 0,6-5 1 15,8-6-11-15,-2-2 1 16,0-8 7-16,0-6 0 0,0-2-4 31,-4 5 0-31,-2 0-8 16,-3 3 0-16,-6-13-6 16,-3 5 1-16,-3 2-6 15,-6-4 0-15,-3 4-5 31,-24-39 23-31,33 132-3 16,-21-53 1-16,0 11 7 16,0 21 1-16,3 24 4 0,0-3 1 0,3 8-5 15,3-5 1-15,6 8-3 16,3-6 1-16,6-7-6 16,0-11 1-16,3-11-6 15,3-13 0-15,0-16-5 16,-1-18 0-16,-2-11 1 31,0-8 0-31,-3 0 6 0,0-2 1 16,-9 5 9-16,-3 5 0 15,-12 5 7-15,0 6 1 16,-9 5 0-16,1 3 0 16,-1 2-5-16,0 3 1 0,-3 0-5 15,6-3 1-15,0-2-7 16,3-1 1-16,4-7-10 15,5-8 0-15,9-8-6 16,8-6 0-16</inkml:trace>
  <inkml:trace contextRef="#ctx0" brushRef="#br0" timeOffset="1208.5327">9774 3207 57 0,'3'-16'28'0,"0"21"-34"0,3-2 53 0,0-1-46 31,6 4 0-31,2 2 1 16,4 0 0-16,3 5-11 16,3 3 1-16,0 0-8 15,6 7 1-15</inkml:trace>
  <inkml:trace contextRef="#ctx0" brushRef="#br0" timeOffset="1608.6014">10512 3373 38 0,'-36'-13'19'0,"15"13"-10"16,12 6 22-16,-8-4-28 15,-7 9 1-15,-9 2 1 16,0 5 1-16,4-4-8 0,-1-1 0 31,6 5 4-31,6 1 1 16,6 2-2-16,6 0 0 0,6 0-2 15,3 3 1-15,9 5 0 16,6 1 0-16,3-1 1 16,0 0 1-16,-3-3 0 15,-4-5 1-15,-2 0 1 16,-6-5 1-16,-3 0-1 15,-9-3 0-15,-3 1-1 0,-6-4 0 16,-2 1-3-16,-1-3 0 16,3-6-9-16,0-2 0 15,3-5-10-15,9 3 1 16,3-6-1-16,15-3 0 0</inkml:trace>
  <inkml:trace contextRef="#ctx0" brushRef="#br0" timeOffset="1878.7876">10560 3670 38 0,'23'-37'19'0,"4"0"-13"16,-21 23 38-16,3-4-39 16,-3-1 0-1,0 6 5-15,-6 3 0 16,-6-1-12-16,-6 8 1 16,-6 6 7-16,-6 13 0 15,-2 5-2-15,-4 8 0 16,0 0-3-16,3 8 1 0,7-2-2 15,5-9 1-15,6-2-1 16,6 5 1-16,6-8-1 16,6-2 0-16,3-3-1 15,2-3 1-15,1-5-8 0,3-3 1 16,3-2-12-16,6-1 0 16,-3 1-1-16,-1-16 1 15</inkml:trace>
  <inkml:trace contextRef="#ctx0" brushRef="#br0" timeOffset="2059.223">10700 3516 59 0,'-3'-5'29'0,"20"10"-31"16,-5-10 61-16,3 5-58 16,6-3 1-16,3-5 0 0,3 3 0 15,-1 0-3-15,1-6 0 16,0 3-4-16,-3 0 0 15,-3 0-10-15,-4 1 0 16,1-7-4-16,0 1 0 0</inkml:trace>
  <inkml:trace contextRef="#ctx0" brushRef="#br0" timeOffset="2311.4087">10988 3223 41 0,'-12'8'20'0,"6"-1"-11"0,6-1 35 15,0 10-39-15,-3-3 1 16,0 11 3-16,0 7 1 15,-5 12-13-15,-4 12 1 16,0 9 8-16,3 7 1 31,0-12-3-31,6-1 0 16,3-3-2-16,6-2 1 0,3-8-1 16,0-5 1-16,6-16-2 15,5-11 1-15,7-8-4 16,9-10 1-16,14-14-15 15,16-12 1-15,14-28-7 0,-2-15 1 16</inkml:trace>
  <inkml:trace contextRef="#ctx0" brushRef="#br0" timeOffset="3250.3471">11962 3294 20 0,'-3'-11'10'0,"6"27"-3"0,0-8 10 0,-3 6-13 16,-3 7 0-16,0 8 1 16,-3 18 1-16,-3 6-8 0,0 8 0 31,-3 0 5-31,0-11 1 0,-3-5-3 16,3-5 1-16,0-6-1 15,3-10 0-15,3-8 0 0,3-8 0 16,3-8-1-1,3-24 1-15,3-16-2 16,0-23 0-16,3-11-1 16,6-8 1-16,0-11-1 0,6 9 0 15,3 7 0-15,2 13 1 16,7 17 0-16,12 10 1 16,5 13 1-16,4 19 0 15,-3 13 1-15,-4 18 0 0,-2 14 1 16,-9 5 0-16,-10 10 0 15,-5 6 0-15,-9 18 0 16,-6 11 0-16,-6-8 0 16,-6-5 0-16,-3 5-3 15,-3-10 0-15,-9-6-5 16,-5-11 0-16,-4-15-8 16,-9-21 0-16</inkml:trace>
  <inkml:trace contextRef="#ctx0" brushRef="#br0" timeOffset="3573.6371">11968 3585 31 0,'2'-10'15'0,"28"-4"-11"0,-18 9 21 15,6 0-25-15,9-1 1 16,9-4 0 0,5 2 0-16,1-3-1 15,-3 6 0-15,-7 2-2 0,-2 3 0 16,-12 8-2-16,-3-5 0 15,-15 10-1-15,-9 3 1 16,-9 5-1-16,-9 3 0 16,-5 5 4-16,2-5 1 0,3-3 3 31,6-2 0-31,3-3 1 16,6-6 1-16,6-5 0 15,3-10 1-15,9-3-3 16,9-8 1-16,3-5-3 15,3-8 1-15,0-3-7 16,0 1 1-16,-4-1-6 0,7-3 0 16</inkml:trace>
  <inkml:trace contextRef="#ctx0" brushRef="#br0" timeOffset="3718.7598">12325 3302 20 0,'-15'5'10'0,"6"27"-2"16,6-24 10-16,-3 11-14 15,-6-1 1-15,-3 19 0 16,3 13 1-16,-3 9-8 15,6 1 1-15,4-1 3 16,7-1 1-16,4 3-10 16,6-8 0-16,18-14-3 15,0-15 1-15</inkml:trace>
  <inkml:trace contextRef="#ctx0" brushRef="#br0" timeOffset="4087.8506">12846 3141 34 0,'-15'66'17'0,"-6"5"-22"31,15-55 32-31,0 3-27 16,0-1 0-16,-3 1 0 15,3-3 1-15,3-9-1 16,3-1 1-16,0-6 0 15,6-8 0-15,6-13-1 0,0-14 1 16,6-12-1-16,6-17 1 0,2 11-1 16,4 6 1-16,-3 7 0 15,3 8 0-15,-1 11 1 16,-2 8 0-16,0 7 0 16,-6 9 1-1,-3 8-1-15,-6 12 1 16,-6 12-1-16,-6-1 1 15,-3 6-1-15,-9 2 1 0,0-5-5 16,-3 0 1-16,0-2-8 16,0-9 1-16,3-5-5 15,3-7 0-15</inkml:trace>
  <inkml:trace contextRef="#ctx0" brushRef="#br0" timeOffset="4423.9346">12902 3236 26 0,'-9'-21'13'0,"15"10"-5"15,0 11 18-15,3 0-24 16,3-3 1-16,6 1 0 0,0-1 0 16,11 3-4-16,1 0 0 15,3 3 2-15,-6-1 1 16,-6 6-5 0,-7 6 0-16,-5-1-3 0,-18 11 0 0,-8-8-1 31,-4 2 1-31,-3 3-1 15,-3-2 0-15,0-1 6 16,7-2 0-16,-4-3 5 0,3-2 0 16,6-6 2-16,6-2 1 15,6-3 1-15,6-5 0 16,6-3-2-16,6-3 1 0,3 3-3 16,6 6 0-16,8-12-4 15,1 4 1-15,3 2-8 16,-3 2 1-16,-1 6-6 15,-5 3 1-15</inkml:trace>
  <inkml:trace contextRef="#ctx0" brushRef="#br0" timeOffset="4620.8255">12822 3659 38 0,'-24'37'19'0,"12"-34"-14"0,12-3 30 0,6-3-32 31,3-2 1-31,6-8 0 16,6-6 0-16,5-5-5 16,4-7 0-16,6 2 2 15,6-1 0-15,-1 1-9 0,-2 0 1 16,-6 0-7-16,-4 8 0 16</inkml:trace>
  <inkml:trace contextRef="#ctx0" brushRef="#br0" timeOffset="4789.47">13003 3448 24 0,'-29'39'12'0,"-7"30"-6"0,30-48 11 0,-3 6-17 16,3 2 1-16,0 2 0 15,0 1 0-15,3-8-1 16,3-3 1-16,6-5-3 16,3-5 1-16,0-6-4 15,6-16 0 1,0-7-3-16,6-14 1 15</inkml:trace>
  <inkml:trace contextRef="#ctx0" brushRef="#br0" timeOffset="5423.6267">13149 3463 17 0,'0'-8'8'0,"-21"19"-1"15,15-6 13-15,-8 11-18 16,2 0 0-16,0 3 1 16,0 4 1-16,3-1-6 0,0 1 1 15,0 4 3-15,3-6 0 16,0 5-1-16,-3-4 1 15,0 4-3-15,0-10 0 16,0 2 0-16,0-4 0 16,1-1-1-16,-1-2 0 15,0-1 0 1,-3 1 0-16,0-3 0 16,0 0 1-16,0 0 2 15,0 2 0-15,0-2 2 16,3 0 0-16,0 0 0 15,3-3 1-15,3-2 0 16,3-3 1-16,6-3-2 0,3-2 1 16,6-3-2-16,3-3 0 15,3 3-2-15,3 1 1 0,3-1 0 16,-1-3 0-16,1 3-1 16,-3 3 0-16,-9-1 0 15,-9 6 1-15,-3 6-1 16,-12-6 1-16,-6 5-1 15,-3 3 1-15,-3 3-1 16,-3 2 0-16,4 0 0 0,-1 0 0 16,3-2 0-16,3-1 0 15,3-2 0-15,3-2 0 16,3-4 1-16,6-2 0 16,0 0-1-16,9-5 1 31,6-3 0-31,3-2 0 0,3-1-1 15,3-2 0-15,5 5 0 16,1 0 1-16,-3 0-1 16,0 5 0-16,-1 1 0 15,-8 2 1-15,-3 2 0 16,-3 4 0-16,-3 4 0 0,-3 1 0 16,-3-1-3-16,-3 1 1 15,-3-1-4-15,-3 1 0 16,-3-3-4-16,-3 0 1 0,-6-3-6 15,3-5 1-15</inkml:trace>
  <inkml:trace contextRef="#ctx0" brushRef="#br0" timeOffset="5941.735">13003 3847 18 0,'-6'3'9'0,"6"10"-4"0,0-8 10 15,-3 6-13-15,0 2 0 16,0 6 2-16,-2 7 0 15,-1 8-4-15,-3 9 0 16,3-1 3-16,-3-2 0 0,3-1-1 16,3-9 1-16,0-7-1 15,3-4 0-15,0-9-1 16,6-7 0-16,0-13-1 16,0-6 1-16,0-6-1 15,0-1 0-15,0 2-1 16,0-1 1-16,-3 6-1 0,-3 6 0 15,-3 2 1-15,0 3 0 16,-3 5 1-16,-3 5 1 16,0 3 0-16,3 0 0 15,0 0 0 1,0 0 1-16,3-6-1 16,3 1 1-16,0-3-2 15,6-3 0-15,3-7-2 16,6-3 0-16,0-3-4 15,11-3 0 1,25-7-6-16,-6 2 0 16,-4 0-2-1,-38-37 13-15,12 111-2 16,-6-55 0-16,0 3 5 16,-6 4 1-16,0 3 6 15,-3 1 0-15,6-1-5 16,0-5 0-16,3-3-5 15,6-2 0-15,0 0-10 16,2-6 1-16</inkml:trace>
  <inkml:trace contextRef="#ctx0" brushRef="#br0" timeOffset="6258.5725">13494 3440 27 0,'3'-3'13'0,"57"8"-3"16,-42-2 14-16,6 5-22 16,5 2 0-16,1 14 3 15,-6 5 1-15,0 6-6 0,-6 12 1 0,-3 1 4 16,-6 5 1-16,-4 5-2 15,-5-5 1-15,0 3-2 16,-3-6 0-16,-5-10-2 16,-1-3 0-16,0-16-6 31,0-13 1-31,3-14-9 0,0-15 1 0,3-18-3 16,6-20 0-16</inkml:trace>
  <inkml:trace contextRef="#ctx0" brushRef="#br0" timeOffset="6443.099">13914 3196 37 0,'12'-16'18'0,"-9"51"-10"0,-6-19 35 0,-6 7-39 15,-6 9 1-15,-9 10 1 16,-5 19 0-16,-13 13-8 16,-15 6 0-16,-8-1 5 15,5-5 1-15,10 3-3 16,5-14 0-16,15-7-8 15,10-14 1-15,11-7-10 0,9-11 1 16,9-19-1-16,14-13 0 16</inkml:trace>
  <inkml:trace contextRef="#ctx0" brushRef="#br0" timeOffset="6658.9655">14432 3067 47 0,'-27'5'23'0,"18"56"-23"16,6-45 47-16,0 5-45 15,-3 3 0-15,6 5 0 16,0-3 1-16,0-2-4 0,0 0 0 0,0 0-4 16,0-1 1-16,0-1-11 15,-2-4 1-15,-1-2-2 16,-3-3 1-16</inkml:trace>
  <inkml:trace contextRef="#ctx0" brushRef="#br0" timeOffset="6809.0559">14203 3442 40 0,'-24'6'20'0,"-12"4"-20"0,30-5 39 16,3-5-37-16,0 3 0 15,6 0 1-15,3-1 0 0,6 4-4 16,3 4 0-16,0 3-4 15,3 6 0-15,0 5-8 16,0 2 0-16</inkml:trace>
  <inkml:trace contextRef="#ctx0" brushRef="#br0" timeOffset="6973.3835">14239 3844 37 0,'-18'16'18'0,"0"0"-10"0,15-13 25 15,-3 2-30-15,3 0 0 16,0-2 0-16,3 0 1 0,6-1-6 15,0-4 1-15,3-4 0 16,6-2 0-16,3-2-10 16,5-1 1-16,7-7-3 31,15-14 0-31</inkml:trace>
  <inkml:trace contextRef="#ctx0" brushRef="#br0" timeOffset="7159.6884">14703 3260 53 0,'-3'8'26'0,"3"0"-31"0,6-6 52 0,0-4-46 15,3 2 0-15,6-3 1 16,3 3 0-16,-1-5-5 16,1-3 1-16,0 0-7 15,3 0 1-15,9-8-8 16,-3 3 1-16</inkml:trace>
  <inkml:trace contextRef="#ctx0" brushRef="#br0" timeOffset="7323.7813">14890 3074 39 0,'-23'24'19'0,"-1"29"-16"0,18-34 28 0,-3 2-30 15,0 11 0-15,-6-3 0 16,6 2 1-16,-3 7-4 15,0-9 0-15,1 8-7 0,-1 5 1 16,3-2-4-16,3-9 1 16</inkml:trace>
  <inkml:trace contextRef="#ctx0" brushRef="#br0" timeOffset="7776.3933">14620 3596 34 0,'-6'-21'17'0,"21"7"-14"0,-7 4 29 0,1 2-30 16,0-3 1-16,6 1 0 31,0-1 0-31,3-2-5 0,3 2 1 16,3-2 3-16,-4 5 0 15,-2 5-2-15,-3-2 1 16,0 5-1-16,-9 8 0 16,-9 8 1-16,-9 10 0 0,0-2-2 15,-3 5 1-15,0 6 2 16,1-1 0-16,-1 0 2 15,3-4 0-15,0-4-1 16,3-2 1-16,3-6 0 16,3-2 1-16,3-5-2 15,6-6 0-15,3 0-2 0,6-7 1 16,3-11 0-16,5-3 0 16,1-6-1-16,6-4 0 15,3 2-1-15,0 6 1 16,-4 2-3-16,-5 5 1 15,-6 6 1 1,-6 5 0-16,-3 5 0 16,-9 8 1-16,-3 3 1 15,-9 6 0-15,3-1 0 16,0-3 0-16,0-2-4 16,6-5 1-16,9 2-13 0,3-3 1 15,9 1-6-15,3-14 0 16</inkml:trace>
  <inkml:trace contextRef="#ctx0" brushRef="#br0" timeOffset="8261.1315">15328 3228 39 0,'-3'3'19'0,"24"2"-18"16,-3-5 27-16,12 0-28 16,8-5 1-16,1-1 1 15,3-2 0-15,-1 0-5 16,1-2 0-16,0 2-6 16,-4 0 1-16,-5-3-3 15,-6 1 0 1</inkml:trace>
  <inkml:trace contextRef="#ctx0" brushRef="#br0" timeOffset="8427.9245">15810 3088 22 0,'-12'0'11'0,"-14"29"0"16,17-21 17-16,-9 10-24 15,-3 9 1-15,-6-1 2 0,-6 6 0 16,-11 2-9-16,-1-2 0 16,-3 0 7-16,7 0 0 15,5-3-6-15,6 2 1 16,9-9-9-16,7 1 1 0,8-15-5 15,15-2 1-15</inkml:trace>
  <inkml:trace contextRef="#ctx0" brushRef="#br0" timeOffset="8625.0172">15667 3254 28 0,'21'-26'14'0,"-9"15"-3"15,-12 11 21-15,3 6-27 0,-3 9 0 16,-6 1 2-16,-3 8 1 15,0 11-11-15,-6 2 1 16,-2 16 6-16,-1 7 0 16,-3 9-3-16,3-8 1 0,0-3-6 15,3-5 0-15,6 0-9 16,6-16 0-16,6-8-1 16,9-13 0-16</inkml:trace>
  <inkml:trace contextRef="#ctx0" brushRef="#br0" timeOffset="8775.963">15775 3413 40 0,'-15'0'20'0,"3"21"-26"0,12-13 38 0,0 5-32 16,0 3 1-16,6 8 0 16,3-3 1-16,3-5-8 15,2-5 0-15,13-9-5 16,12-7 1-16</inkml:trace>
  <inkml:trace contextRef="#ctx0" brushRef="#br0" timeOffset="8959.6499">16525 2942 38 0,'-18'3'19'0,"-42"29"-21"0,39-17 31 0,-8 7-29 31,-4 9 0-31,-3 4 1 16,0 4 0-16,1 4-5 16,-1-6 1-16,6-5-7 15,6-1 0-15</inkml:trace>
  <inkml:trace contextRef="#ctx0" brushRef="#br0" timeOffset="9145.1536">16227 3268 44 0,'12'-19'22'0,"6"-5"-19"0,-12 22 37 0,12-6-39 16,2 2 1-16,7-2 0 15,3 1 0-15,3 1-3 0,-4 1 1 16,-2-3-3-16,-3 5 0 16,-6 6-9-16,0 0 1 15,-6 7-4-15,-3 3 1 16</inkml:trace>
  <inkml:trace contextRef="#ctx0" brushRef="#br0" timeOffset="9327.6302">16236 3384 41 0,'-39'13'20'0,"30"-5"-14"16,9-8 38-16,0 0-41 16,3 0 1-16,6-2 1 15,3-1 0-15,3 0-7 16,3-2 0-16,9 0 5 15,-1-1 0-15,1 4-8 16,0-1 1-16,-3 0-10 0,-3 3 0 0,-4 3-2 16,-8 2 0-16</inkml:trace>
  <inkml:trace contextRef="#ctx0" brushRef="#br0" timeOffset="9612.1568">16218 3511 28 0,'-48'26'14'0,"31"-7"-6"16,14-19 23-16,0 0-27 15,3 0 1 1,0-5 3-16,6-6 1 16,2 1-11-16,1 2 1 15,12-11 6-15,6-2 0 16,9 2-2-16,2 4 1 0,4-1-3 16,0 2 0-16,-6 6 0 15,-7 3 0-15,-2 5-1 16,-3 0 0-16,-6 5 0 15,-6 6 1-15,-3 2-1 16,-6 6 1-16,-3 2-5 0,-6 5 0 16,-6-2-5-16,-6-3 1 15,0-5-7-15,-3-5 0 16,6-3-1-16,0-6 1 16</inkml:trace>
  <inkml:trace contextRef="#ctx0" brushRef="#br0" timeOffset="10106.0625">16248 3551 22 0,'-3'2'11'0,"15"-12"-9"16,-6 4 19-16,0 4-21 16,9-1 1-16,2 1-1 31,-2 2 1-31,0 5-2 16,-3 0 1-16,-3 3 0 0,-3 5 1 15,-9-7-1-15,-6 7 1 0,-3 3-1 16,0 2 1-16,-3-7-1 15,-3 5 0-15,1 2 1 16,2-7 0-16,3-1-1 16,0-2 0-16,3 3 0 15,3-3 0-15,3-3 1 0,3-5 0 16,6 0-2-16,0-8 1 16,3 0 0-16,6-2 1 15,9-1 0-15,2 0 0 16,4 1-3-16,3-6 0 15,-3 5-1-15,-4 4 1 16,-5 1-1 0,-3 1 0-16,-12 5-1 15,-6 5 1-15,-3 1 2 16,-6 4 0-16,-6 1 1 16,-9 7 0-16,-2-7 0 15,2 2 1-15,3 0 1 16,0 3 0-16,6-11-1 15,3 3 1-15,4-2-1 0,2-4 1 16,6 4-1-16,3-14 1 0,8 2-2 16,4-2 1-16,3-2-5 15,3 5 0-15,3-3-3 16,-3 2 0-16</inkml:trace>
  <inkml:trace contextRef="#ctx0" brushRef="#br0" timeOffset="10510.7937">16212 3836 20 0,'-24'14'10'0,"3"4"-7"16,18-15 15-16,0 0-16 16,3-1 1-16,0-2 2 15,0 0 1-15,6-5-7 16,3-3 1-16,3-3 4 15,3 1 0-15,3-1-1 16,6-5 0-16,6 0-2 0,2 3 1 16,4 0-2-16,-3 0 1 15,-6 5-1-15,-7 2 1 16,-8 4 0-16,-9 7 0 0,-6 6 0 16,-9-1 0-16,-8 4 2 31,-4 1 0-31,0 4 1 0,6-3 0 0,-3 2 1 31,3-2 0-31,4-3-1 16,2-2 1-16,6 0-2 15,0-3 0-15,6-6-2 0,6-2 1 16,9-5-7-16,8-3 0 16,10-3-6-16,9-4 0 15,2-9-5-15,10-11 0 0</inkml:trace>
  <inkml:trace contextRef="#ctx0" brushRef="#br0" timeOffset="10760.9423">17153 3106 46 0,'-27'32'23'0,"-27"21"-29"16,42-40 41-16,-2 6-35 0,-7 7 1 16,-3-5 0-16,3-2 1 15,3-1-5 1,3-2 1-16,9 0-6 16,6 0 1-16,12 0-5 15,6 0 0-15</inkml:trace>
  <inkml:trace contextRef="#ctx0" brushRef="#br0" timeOffset="10912.1707">17287 3371 30 0,'9'-5'15'0,"-24"-1"-9"0,3 6 22 0,-6 6-26 15,-6-4 1-15,-6 9 0 16,-5 2 0-16,-1 0-4 16,-6 3 0-16,-2-3-1 15,2-2 1-15,9-6-10 16,12 0 0-16</inkml:trace>
  <inkml:trace contextRef="#ctx0" brushRef="#br0" timeOffset="11077.8442">17063 3466 31 0,'9'8'15'0,"-3"21"-6"0,-6-16 19 0,-3 8-28 15,-3 3 1-15,0 8 0 16,-3 0 1-16,1-3-3 15,2 3 1-15,0-6-4 16,0-7 0-16,3-1-7 0,9-7 1 16</inkml:trace>
  <inkml:trace contextRef="#ctx0" brushRef="#br0" timeOffset="11645.1355">17474 3262 31 0,'-3'-10'15'0,"36"-6"-13"0,-21 16 21 0,3-5-22 16,0 10 0-16,2 0 1 31,-2 6 0-31,-3-1-3 16,-3 4 1-16,-6-1 1 15,-6 0 1-15,-6 6-1 16,-6-1 0-16,-2 3 0 0,-1 0 0 15,-3 1-1-15,0-4 1 0,0 3-1 16,3 0 0-16,3-5 0 16,3 0 0-16,4-8 0 15,2 0 0-15,0-3 0 16,3-5 0-16,3 0 0 0,6 0 1 16,3-8-1-16,-1 0 1 15,1-5-2-15,3-3 0 16,0-2-4-16,0-3 1 15,0-1-5-15,-3 4 0 32,0-6 0-32,-3 3 0 0,-3 8 3 15,-3 0 0-15,-3 5 6 16,-3 8 0-16,0 0 6 16,-3 8 0-16,-3-3 2 15,-3 5 0-15,-3 9-1 0,-2 5 0 16,-4 10-1-16,0 11 1 15,0 8-1-15,-3-3 0 16,9 3-2-16,1-8 1 16,2-8-2-16,6-2 1 0,9-4-2 15,3-9 1-15,9-9-4 16,6-5 1-16,5-3-8 16,7-10 1-16,0-9-7 15,6-7 0-15</inkml:trace>
  <inkml:trace contextRef="#ctx0" brushRef="#br0" timeOffset="11879.5868">17742 3477 33 0,'-6'-6'16'0,"-27"9"-11"0,24-3 21 0,-2 3-23 16,-7 10 0-16,-3-3 4 15,-3 9 0-15,-3 5-7 16,3 5 0-16,4 3 6 15,2-1 0-15,6-4-1 16,3-3 0-16,6 2-2 16,3-7 1-16,6-4-4 0,6-4 1 15,3-8-8-15,3-3 0 16,5-8-9-16,19-3 0 16</inkml:trace>
  <inkml:trace contextRef="#ctx0" brushRef="#br0" timeOffset="12313.2685">18445 3080 41 0,'-30'5'20'0,"9"35"-16"0,9-24 26 15,-12 7-27-15,-9 1 1 0,-8 11 0 16,-1-9 0-16,0 1-6 16,-2-1 1-16,8-2 3 15,6-6 0-15,9-2-1 16,10-8 0-16,8-3-1 0,12-5 0 31,5-2-1-31,13-1 1 16,12 1-1-16,9 2 0 15,2-8 0-15,-2 5 0 0,-4-2-1 16,-2 2 1-16,-6 0 2 16,-3 6 0-16,-10 2 2 15,-5 3 0-15,-6 3 2 16,-9 5 1-16,-9 2 1 16,-9 1 1-16,-3 7-4 15,-8 6 1-15,-10 2-2 16,-18-2 0-16,4 0-5 15,-4-3 1-15,1-3-9 0,8 1 0 16,6-3-10-16,12-8 1 16</inkml:trace>
  <inkml:trace contextRef="#ctx0" brushRef="#br0" timeOffset="12513.4157">18221 3620 61 0,'12'10'30'0,"18"24"-25"15,-21-23 50-15,0 8-53 16,6 2 1 0,3 3 0-16,-1-3 0 0,1 0-4 15,0 0 0-15,0 0-2 16,3-2 0-16,3-3-15 16,2 0 0-16,-5 5-2 15,3 0 0-15</inkml:trace>
</inkml:ink>
</file>

<file path=ppt/ink/ink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53:06.931"/>
    </inkml:context>
    <inkml:brush xml:id="br0">
      <inkml:brushProperty name="width" value="0.05292" units="cm"/>
      <inkml:brushProperty name="height" value="0.05292" units="cm"/>
      <inkml:brushProperty name="color" value="#7030A0"/>
    </inkml:brush>
  </inkml:definitions>
  <inkml:trace contextRef="#ctx0" brushRef="#br0">11715 9258 27 0,'0'0'13'0,"50"0"-11"15,-35-3 13-15,3-2-15 16,3 0 0-16,-3-1 1 16,2 1 1-16,-5 5-6 0,-3 5 1 15,-3 3-4-15,-3 8 0 16</inkml:trace>
  <inkml:trace contextRef="#ctx0" brushRef="#br0" timeOffset="414.6706">11613 9557 24 0,'-12'10'12'0,"15"-12"-11"16,0-1 19-16,3-5-17 16,6-2 0-16,9-4 0 0,9-4 1 15,6-3-5-15,2-3 0 16,-2-3 3-16,3-4 1 16,-1-1-6-16,-5 5 1 15,-6 9-5-15,-6 7 1 31,-9 11-2-31,-9 13 0 0,-6 11 0 16,-6 3 0-16,-3 7 5 16,-3 3 0-16,-6 3 6 15,0 10 0-15,3-8 2 16,0-4 0-16,10-4 2 0,8-10 0 16,3-6 0-16,11-10 0 15,-2-16-1-15,0-8 0 16,3-5-1-16,0-3 0 0,-3-2 0 15,0-1 1-15,-3 1-2 16,-3 2 0-16,-3 3-1 16,-3 3 1-16,-3 4-2 15,-3 4 1-15,0 2-3 32,0 3 0-32,0 7-8 15,0 11 1-15,0 6-7 0,-3 2 0 16</inkml:trace>
  <inkml:trace contextRef="#ctx0" brushRef="#br0" timeOffset="1000.8129">11747 10014 23 0,'-41'27'11'0,"11"-6"-8"15,24-13 9-15,3 0-11 16,-3 0 1-16,6-5 4 15,0-3 0-15,9-6-6 16,3-2 0-16,3-8 4 0,5-7 1 16,7-6-1-16,6-6 1 0,3-2-3 15,5-8 1-15,1 5-2 16,0-2 1-16,5 2-2 16,1 9 1-16,0 10-1 31,-4 5 1-31,-8 10 0 15,-3 9 0-15,-9 8-1 16,-7 2 1-16,-5 8 1 0,-6 5 1 16,-6 6-5-16,-6-5 1 15,-3-1-5-15,-5 1 0 16,-7-4-5-16,-3 1 1 16,0-3-3-16,-3-2 1 15,3-3 2-15,4 0 1 0,2-6 7 16,3 1 1-16,3-3 5 15,6-3 0-15,3 0 2 16,6-2 1-16,6-3 1 16,3-5 1-16,0-3-1 0,0-8 0 15,3 3 0-15,-7-1 1 32,-5 4-1-32,-3-3 0 0,-3 5-2 0,-5 0 0 15,-4 2-2-15,-6 4 0 16,-3 2-3-16,3 2 1 15,3 1-2 1,3 2 1-16,3 1-7 16,6 2 1-16,6-3-9 15,6 0 1-15,6-2-3 16,-3-3 1-16</inkml:trace>
  <inkml:trace contextRef="#ctx0" brushRef="#br0" timeOffset="1182.1872">12506 10036 45 0,'-32'16'22'0,"32"-9"-31"16,3-7 42-16,2 8-35 31,4-5 0-31,0 2-11 16,0 1 1-16,3-9 8 15,9-2 0-15</inkml:trace>
  <inkml:trace contextRef="#ctx0" brushRef="#br0" timeOffset="1434.4782">13036 9282 49 0,'-12'10'24'0,"6"3"-29"0,3-5 46 16,-3 3-40-16,-6 10 1 15,-5-2 0-15,-4 2 0 0,-3 5-3 16,-3 6 1-16,-3 0-2 31,-2 2 0-31,2 3-8 0,3-5 1 0,9-3-6 31,6-5 1-31</inkml:trace>
  <inkml:trace contextRef="#ctx0" brushRef="#br0" timeOffset="1599.126">12923 9475 40 0,'3'2'20'0,"-6"30"-21"0,3-13 33 0,-3 4-32 15,-3 12 1-15,0 5 0 16,0 7 0-16,0 1-1 15,0-9 0-15,3 1-5 16,3-5 0-16,3-6-6 16,6-8 0-16</inkml:trace>
  <inkml:trace contextRef="#ctx0" brushRef="#br0" timeOffset="1851.4293">13337 9279 31 0,'-24'40'15'0,"-6"39"-11"0,18-60 21 0,-6 7-21 15,1 6 0-15,-4 10 5 16,3 6 1-16,3-1-12 16,3 1 1-16,3-3 7 0,6-3 0 15,3-5-2-15,3-8 0 16,6-5-3-16,3-5 1 15,6-6-2-15,0-5 0 0,-3 0-9 16,-1-3 1-16,1 0-7 16,0-13 0-16</inkml:trace>
  <inkml:trace contextRef="#ctx0" brushRef="#br0" timeOffset="1998.3955">13259 9641 34 0,'-6'-21'17'0,"-3"0"-15"0,15 18 21 15,0-2-23-15,0-3 1 16,3-2 0-16,3-6 1 16,3-3-6-16,3-2 1 0,3 0-6 15,-3-3 1-15,-1-5-2 16,-2 5 1-16</inkml:trace>
  <inkml:trace contextRef="#ctx0" brushRef="#br0" timeOffset="2167.3061">13408 9369 27 0,'-18'13'13'0,"9"6"-6"15,6-11 25-15,0-3-28 16,3 5 1-16,0 4 3 0,0 2 1 16,3-1-11-16,3 1 0 0,3 0 7 31,0 0 0-31,6-3-3 16,0-2 0-16,0-3-9 15,3-3 1-15,6 0-8 16,-1 3 0-16</inkml:trace>
  <inkml:trace contextRef="#ctx0" brushRef="#br0" timeOffset="2351.8525">13372 9940 45 0,'-32'22'22'0,"26"-12"-24"0,9-7 35 15,3-3-30-15,3-3 0 0,5-5 1 16,7-2 0-16,3-6-9 15,12 0 1-15,3 0-6 16,8-8 1-16,13-2-5 16,-7-3 1-16</inkml:trace>
  <inkml:trace contextRef="#ctx0" brushRef="#br0" timeOffset="2934.3855">14149 9808 34 0,'9'27'17'0,"18"-25"-14"0,-21-10 29 0,3-10-30 16,3-14 1 0,3-13 2-16,3-3 0 15,2-5-7-15,-2-10 1 0,0-22 4 16,-6-5 0-16,-3 0-2 16,-6 11 1-16,0 18-1 15,-6 11 0-15,-3 18-1 16,-3 14 1-16,-6 18 0 15,0 10 0-15,0 30 0 0,1 21 0 16,-4 5 0-16,9 11 1 16,-3-1-1-16,9 14 0 15,3-5-1-15,6-8 1 16,6-8-1-16,6-9 1 0,5-9-9 31,4-12 0-31,12-10-7 16,9-15 0-16</inkml:trace>
  <inkml:trace contextRef="#ctx0" brushRef="#br0" timeOffset="3283.6823">14700 9401 45 0,'-42'45'22'0,"-35"26"-19"0,59-47 34 0,-6 10-36 16,0 9 1-16,4-1 0 15,5 0 1-15,12-13-4 16,12-5 0-16,6-11 3 16,5-10 0-16,10-11-1 15,-3-16 0 1,3-7-1-16,-3-4 1 16,-1-2-1-16,1 0 0 15,-6 5 0-15,-3 6 0 16,-6 2-1-16,-3 8 1 15,-3 6 0-15,-6 10 1 0,-3 8-1 16,-3 5 1-16,0 5 0 16,0 6 0-16,0 8 0 15,0 0 0-15,3-1-2 16,0-4 0-16,0-6-8 16,3-2 1-16,6-6-8 0,6-13 1 15</inkml:trace>
  <inkml:trace contextRef="#ctx0" brushRef="#br0" timeOffset="3453.6317">14852 9324 58 0,'-18'10'29'0,"24"9"-39"0,0-16 52 0,3-1-42 16,12 1 1-16,2-3 0 31,4-8 0-31,0-8-2 15,3-2 1-15,0-6-7 16,-4-5 1-16,-2-6-9 0,3-2 0 16</inkml:trace>
  <inkml:trace contextRef="#ctx0" brushRef="#br0" timeOffset="3616.7091">15149 8956 43 0,'-17'56'21'0,"-31"36"-20"16,33-55 30-16,-6 16-29 15,-11 13 0-15,-1 6 0 16,3 10 1-16,3 3-9 16,9-6 0-16,6-10-6 0,9-24 1 31</inkml:trace>
  <inkml:trace contextRef="#ctx0" brushRef="#br0" timeOffset="3901.168">15200 9448 49 0,'-9'0'24'0,"18"-10"-28"0,-3 4 40 16,3-4-36-16,-3-1 1 15,0 1 0-15,3-4 0 16,-6 4-1-16,-6 5 1 16,-6 7 1-16,0 6 0 15,-3 5 0-15,-3 6 0 0,3 5 0 16,0 2 1-16,3-2-2 15,0 2 1-15,6 1-1 16,1-3 1-16,2-1-1 16,5-7 0-16,1-2-1 31,3-9 0-31,6-10-8 0,3-3 1 16,6-6-9-16,3-7 0 15</inkml:trace>
  <inkml:trace contextRef="#ctx0" brushRef="#br0" timeOffset="4203.0772">15382 9480 45 0,'-39'29'22'0,"18"16"-15"0,18-40 32 0,0 3-37 16,0 0 1-16,0 3 0 16,3-6 1-16,3-5-5 15,3-3 0-15,3-2 3 16,9-5 1-16,6-6-3 15,8-3 1-15,1 1-1 0,3 2 1 16,-3 0-1-16,-1 0 0 0,-2 8 0 31,-3 3 1-31,-6 2 1 16,-3 6 1-16,-6 5 0 16,-4 5 0-16,-2 3 0 15,-6 2 0-15,-6 6-1 16,4 0 0-16,-1-3-7 15,0 0 0-15,0-2-9 0,3-6 0 16,6-8-5-16,5-7 0 16</inkml:trace>
  <inkml:trace contextRef="#ctx0" brushRef="#br0" timeOffset="4386.7163">15807 9401 41 0,'-32'29'20'0,"5"-5"-14"16,21-14 33-16,-3 6-36 15,3 3 1-15,0-1 1 0,3 3 0 32,3-2-7-32,6-1 1 15,0-2 4-15,3-5 0 16,3-1-10-16,0-7 1 16,5-6-10-16,7-2 1 0</inkml:trace>
  <inkml:trace contextRef="#ctx0" brushRef="#br0" timeOffset="4536.4119">15950 9469 45 0,'-6'3'22'0,"3"18"-25"15,6-15 31-15,3 1-28 0,3 1 1 16,0-2-2 0,3-1 1-16,6-5-5 0,0-5 0 0,0 2-7 15,2-2 1-15</inkml:trace>
  <inkml:trace contextRef="#ctx0" brushRef="#br0" timeOffset="4698.7744">16161 9512 46 0,'-14'16'23'0,"-19"18"-13"15,24-23 40-15,-12 12-43 16,-21 17 0 0,-11 8 1-16,-10 2 0 15,1 6-12-15,14-17 1 16,-2 6 5-16,8-8 1 15,9-10-15-15,12-9 1 16,12-7-9-16,12-8 0 0</inkml:trace>
  <inkml:trace contextRef="#ctx0" brushRef="#br0" timeOffset="5421.7963">16679 9284 35 0,'-38'37'17'0,"20"8"-14"0,15-32 18 15,0 3-21 1,0 6 1-16,-3-1-1 0,3-3 1 16,0-2-1-16,0-3 0 15,0-2 1-15,3-3 0 16,0-6 0-16,6-7 0 16,3-8-1-16,6-8 1 15,6-11-1-15,11-5 1 16,10-3 0-16,6-2 0 0,-1 2 1 15,-2 1 1-15,-6 10 0 32,-1 5 1-32,-5 8-1 15,-6 5 1-15,-3 6-1 0,-6 8 1 16,-7 10-3-16,-2 8 1 16,-6 5-4-16,-3 4 0 15,-3 4-6-15,-3 0 0 16,1-7-7-16,-1-3 0 15</inkml:trace>
  <inkml:trace contextRef="#ctx0" brushRef="#br0" timeOffset="5587.6313">16748 9419 31 0,'-9'-8'15'0,"9"3"-12"0,3 2 22 16,9-2-24-16,6 0 0 15,3 2 1-15,2 3 0 16,4 3-3-16,0-1 1 15,-3 4-3-15,-6 4 1 0,-1 1-8 16,-8 2 1-16</inkml:trace>
  <inkml:trace contextRef="#ctx0" brushRef="#br0" timeOffset="6070.2709">16736 9612 37 0,'-39'19'18'0,"10"5"-7"16,26-24 29-16,0 0-37 15,3 0 0-15,6-8 2 16,5-6 1-16,4 1-8 0,3-3 1 16,12-2 4-16,3-3 0 0,2 0-2 15,1 2 1-15,-3 0-7 16,-6 6 0-16,2 3-7 16,-8 2 1-16,-6 5-5 15,-6 3 0-15,-6 5 0 16,-6 3 1-16,-9 3 7 15,-6 5 1-15,-11 2 7 0,-7 3 1 32,0 9 7-32,0 1 1 15,1-2 1-15,2 3 0 16,6-5-1-16,6-6 1 0,3-3-2 16,7 1 0-16,2-9-3 15,9 1 1-15,6-3-1 16,5-3 0-16,7-2-2 15,15-6 1-15,6-2-2 16,8 2 0-16,-5 3-1 16,-6 6 1-16,-4-1-1 0,1 3 0 31,-12 13-1-31,-9 0 1 16,-6 0-2-16,-3 0 1 0,-3 1-6 15,-3-4 1-15,-6 1-9 16,-3-3 1-16,0-6-3 31,-6-7 0-31</inkml:trace>
  <inkml:trace contextRef="#ctx0" brushRef="#br0" timeOffset="6254.805">16852 9739 40 0,'-12'3'20'0,"-9"37"-27"0,12-27 37 0,-5 3-30 15,2-3 0-15,-6 11 0 16,0 0 1-16,0-1-2 16,6-1 0-16,3-4-7 15,3-2 1-15,9-5-3 16,3-3 0-16</inkml:trace>
  <inkml:trace contextRef="#ctx0" brushRef="#br0" timeOffset="6401.7534">16944 9935 39 0,'9'-3'19'0,"-12"6"-19"0,-3 2 36 0,-3 3-33 16,-8 3 0-16,-1 2 0 15,-9 3 1-15,0-3-6 16,3 3 1-16,3 3-1 16,4-3 1-16,2-6-12 15,6-5 0-15</inkml:trace>
  <inkml:trace contextRef="#ctx0" brushRef="#br0" timeOffset="7667.3304">17608 9250 25 0,'-15'-27'12'0,"27"25"-7"0,-6 4 12 0,3 6-17 16,0 3 1-16,3 7 1 16,6 4 0-16,0-4-2 31,-1 3 1-31,1-2 1 16,-3 2 0-16,-6-3-5 15,-6 1 0-15,-3 0-5 0,-9-4 0 16</inkml:trace>
  <inkml:trace contextRef="#ctx0" brushRef="#br0" timeOffset="8197.2208">17558 9480 19 0,'-24'-5'9'0,"12"10"-2"15,12-5 9-15,0 3-15 16,0-3 1-16,6 0 1 16,3 0 0-16,3 0-4 15,2 0 1-15,4 0 2 16,0 0 1-16,0 0-2 15,3 0 1-15,3 2-3 0,-6 1 1 16,-7 2-3-16,-8 3 1 16,-6 3-1-16,-3 2 1 15,-2-2-1 1,-4-1 1-16,0 3 1 16,0-2 0-16,0 0 1 15,3-1 0-15,0 1 0 16,3-3 0-16,3-3 0 15,3-5 1-15,0 0-1 16,6-3 0-16,3-2 0 16,3 0 1-16,3-1-1 0,9 4 1 15,-1-1-1-15,1 0 1 16,-6 3-1-16,-3 0 1 0,-3 0-1 16,-6 6 0-16,-6-4 0 15,-6 6 1-15,-9 3-1 16,0 0 0-16,0 2-1 15,0-3 1-15,0 4 0 16,1-1 0-16,2 0-1 16,3-2 0-16,3-1 1 15,0-2 0-15,0-3-1 16,3 1 1-16,0-1 0 16,0 0 0-16,3-5 0 15,0-5 1-15,3 2-1 0,3-2 1 31,0 2-5-31,0-2 1 16,3 0-3-16,3 0 0 0</inkml:trace>
  <inkml:trace contextRef="#ctx0" brushRef="#br0" timeOffset="8667.4242">17498 9943 18 0,'-9'-3'9'0,"12"-5"-5"0,0 3 14 0,3 0-15 15,6 2 0-15,0-5 2 16,3-2 1-16,3-4-7 0,2 1 0 15,1-3 4-15,9 0 1 16,3 1-2-16,2-1 0 16,-5 3-1-16,0 5 0 15,-6 2-2 1,-9-2 1-16,0 0-4 16,-7 8 0-16,-5 0-4 15,-3 0 1-15,-3 3-3 16,-3-3 0-16</inkml:trace>
  <inkml:trace contextRef="#ctx0" brushRef="#br0" timeOffset="8884.7926">17656 9716 17 0,'-3'0'8'0,"0"0"-5"0,3 2 13 16,0 1-14-16,0 5 1 16,0 5 2-16,-3 5 0 0,0 6-6 15,0 3 1-15,0-1 3 16,-3 3 1-16,0 6-2 15,0-4 1-15,0 4-1 16,0-1 0-16,0-2-2 16,3-8 0-16,3 0-8 15,0-6 1 1,3-10-3-16,0-8 1 16</inkml:trace>
  <inkml:trace contextRef="#ctx0" brushRef="#br0" timeOffset="10437.0852">17861 9594 24 0,'-12'8'12'0,"15"-8"-14"31,3 5 20-31,3 0-18 0,0 3 1 16,3-2 0-16,0-1 1 16,0 0-2-16,0-5 0 15,2 0-1-15,1-8 1 16,0 0-6-16,-3 0 0 0,0-2-1 15,0-4 0 1</inkml:trace>
  <inkml:trace contextRef="#ctx0" brushRef="#br0" timeOffset="10636.2047">18037 9480 27 0,'-12'11'13'0,"-6"23"-13"16,12-21 28-16,0 8-26 15,-3 14 1-15,0 10 1 0,-3 5 0 16,0-5-6-16,-3 5 1 15,1-2 3-15,-1-3 1 16,0-5-1-16,3-1 0 0,3-4-4 16,3-12 1-16,0 1-5 15,6-13 1-15,6-11-6 16,6-11 1-16</inkml:trace>
  <inkml:trace contextRef="#ctx0" brushRef="#br0" timeOffset="10817.0288">18248 9178 23 0,'-6'-13'11'0,"15"29"-8"0,-3-11 15 0,3 9-18 16,0-1 1-16,3 0 1 16,0 6 0-16,3-1-3 15,-1 3 1-15,-2-5-2 16,-3 3 0-16,-3-1-5 15,-9 3 0-15</inkml:trace>
  <inkml:trace contextRef="#ctx0" brushRef="#br0" timeOffset="11553.6591">18153 9514 14 0,'-36'11'7'0,"27"-11"2"0,9 0 5 0,0 0-14 15,0 0 0-15,3-5 1 16,3 2 0-16,6-2-1 15,6-1 0-15,3 4 0 16,3-1 1-16,2 3-1 16,-5 3 0-16,-3-1 0 0,-6 4 1 15,-6 2-1-15,-6 2 1 16,-6 1 0-16,-6-1 0 16,-9 6 2-16,0 0 0 0,3 0 0 15,1 0 1-15,5-3-2 16,3-2 1-16,6-3-1 15,3-6 0-15,12-4-1 16,6-6 0-16,8-3-1 16,4 1 1-16,0-1 0 31,-3-2 0-31,-1 0-1 0,1-1 1 16,-6 4-1-16,-3 2 0 15,-6 3 0-15,-6 5 0 16,-6 5 0-16,-6 3 0 15,-9 8-1-15,-6 5 1 0,-3 3 0 16,-2-1 0-16,-4 4-1 16,0-1 1-16,3 1 0 15,3-1 0-15,1-2 0 16,5 0 1-16,3-3-2 16,0-2 1-16,3-6 0 0,3 0 0 15,3-2-1-15,3-6 1 16,3 0 0-16,3-2 0 15,3-1 0-15,6-7 0 0,6-3 0 16,6-5 1-16,5 0-1 31,-5-3 1-31,0 5-4 16,-6-2 0-16,-3 0-3 16,-3 2 1-16,-3-2-3 15,-3 2 1-15,-3 4 0 16,-3-1 1-16,-6 5 4 0,0 0 0 15,-3 6 4-15,-3 2 0 16,0 6 3-16,0 7 0 16,-9-2 0-16,3 8 1 0,-2 0-2 15,2 5 1-15,3 5-2 16,0-2 0-16,6 3-1 16,0-1 0-16,3 3-6 15,3-8 1-15,6-5-6 16,6-11 0-16</inkml:trace>
  <inkml:trace contextRef="#ctx0" brushRef="#br0" timeOffset="12068.6978">18846 9578 22 0,'-18'8'11'0,"42"-8"-7"0,-15 0 13 16,6 0-13-16,3-5 0 15,3-3 4-15,0-3 1 16,-3-5-9-16,-4-2 1 15,-2-1 7-15,-3 3 1 16,-6-2-2-16,-6 5 1 0,-6-3-3 16,-3 0 1-16,0 5-3 15,-2 1 0-15,-1 4-3 16,3 9 1-16,0 2-2 16,0 1 0-16,3 4-8 0,3 3 1 15,3 3-9-15,6 0 1 16</inkml:trace>
  <inkml:trace contextRef="#ctx0" brushRef="#br0" timeOffset="12336.4946">18870 9671 36 0,'-9'-8'18'0,"18"2"-18"0,-3 4 23 0,6-1-23 16,3 6 1-16,0-1 2 31,3 4 0-31,0 4-3 16,-1 1 1-16,-2 7 2 15,0 9 1-15,-3 2-1 0,-6 5 1 0,-3 1-1 16,-6-1 1-16,-3 0-2 16,-3 1 1-16,-3-9-1 15,0 1 0-15,0-6-1 16,0-5 0-16,1-3-7 15,-1-10 0-15,3-6-8 16,3-13 0 0</inkml:trace>
  <inkml:trace contextRef="#ctx0" brushRef="#br0" timeOffset="12535.5546">19046 9557 31 0,'6'-3'15'0,"-6"8"-1"0,0 1 16 0,-3 4-26 15,-3 14 1-15,-6 8 1 16,-3 5 1-16,0 5-10 16,-3 1 1-16,-3-1 6 15,4-2 0-15,2-3-6 16,3-6 1-16,3-2-8 16,3-5 0-16,9-10-6 0,3-7 1 15</inkml:trace>
  <inkml:trace contextRef="#ctx0" brushRef="#br0" timeOffset="12705.482">19329 9557 38 0,'-9'5'19'0,"3"24"-24"16,6-13 31-16,-3 13-26 31,-6 3 0-31,-3 2 0 16,-3 3 0-16,3-5-1 0,3-3 1 15,0-5-8-15,3-6 1 16,6-12-2-16,6-9 0 16</inkml:trace>
  <inkml:trace contextRef="#ctx0" brushRef="#br0" timeOffset="13037.0343">19611 9136 38 0,'-12'24'19'0,"-5"55"-23"0,14-55 37 16,-3 13-31 0,-3 3 1-16,-3 5 2 15,0 5 1-15,0 11-6 16,0 10 0-16,-3 3 4 16,0-7 0-16,3 1-1 15,-5-7 0-15,5 3-1 16,0-1 0-16,0-7-1 15,0-3 0-15,0-11 0 0,-3-8 0 16,3-4 0-16,0-9 1 16,-6-8-1-16,-2-8 1 15,-4-7-4-15,-3-14 1 16,-3-13-6-16,-5-6 0 0,5-5-8 16,3 1 0-16,0-14-2 15,3-5 1-15</inkml:trace>
</inkml:ink>
</file>

<file path=ppt/ink/ink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54:43.332"/>
    </inkml:context>
    <inkml:brush xml:id="br0">
      <inkml:brushProperty name="width" value="0.05292" units="cm"/>
      <inkml:brushProperty name="height" value="0.05292" units="cm"/>
      <inkml:brushProperty name="color" value="#7030A0"/>
    </inkml:brush>
  </inkml:definitions>
  <inkml:trace contextRef="#ctx0" brushRef="#br0">11631 3492 36 0,'0'0'18'0,"42"19"-16"0,-30-11 18 0,0-3-25 16,3 3 0 0,-1-3-9-16,-2-2 1 0,0-3 13 15,-3-3 0-15</inkml:trace>
  <inkml:trace contextRef="#ctx0" brushRef="#br0" timeOffset="328.4888">11670 3344 22 0,'-30'22'11'0,"21"44"-10"16,6-40 19-16,0 19-19 15,0 16 1-15,0-3 4 16,-3 3 0-16,-3 0-6 15,0-3 0-15,1 3 5 16,-1-6 0-16,-3-4 1 16,0-4 1-16,3-12-2 0,0-6 0 0,0-8-1 15,3-5 1-15,0-11-1 16,3-5 0-16,0-10-3 16,3-6 1-16,3 0-1 15,3-11 0-15,3 4 0 16,3-4 0-16,6-7-5 31,14-1 1-31,10-2-7 16,12-8 1-16,-4 3-6 0,-2-3 0 15</inkml:trace>
  <inkml:trace contextRef="#ctx0" brushRef="#br0" timeOffset="678.8544">11899 3543 40 0,'-12'18'20'0,"15"-26"-18"0,3 6 32 16,0-4-30 0,6-4 0-16,3-3 1 0,6-1 0 15,2-7-7-15,1 0 1 16,6 0 4-16,6 0 1 16,-1 7-7-16,-2-7 1 0,-6 3-7 31,-6 5 1-31,-6-1-6 15,-6 1 0-15,-12 3-1 16,-12 2 0-16,-3 8 2 31,12-69 13-31,-24 148 0 16,0-58 1-16,4 3 7 16,2 3 0-16,3 7 0 0,6 0 1 15,6 6-4-15,3-8 0 0,6-6-2 16,3-5 0-16,3-5-7 15,3-5 1-15,3-6-6 16,0 1 1-16</inkml:trace>
  <inkml:trace contextRef="#ctx0" brushRef="#br0" timeOffset="847.748">12232 3376 27 0,'-6'-8'13'0,"-5"32"-12"0,5-16 19 31,0 5-18-31,-6 3 0 16,0 8 1-16,-3 2 0 0,3 11-6 16,-3-2 1-16,3-1-4 15,-3 3 1-15,1 3-4 16,-1-3 1-16</inkml:trace>
  <inkml:trace contextRef="#ctx0" brushRef="#br0" timeOffset="1580.5814">11905 3892 27 0,'-9'24'13'0,"3"13"-14"0,6-29 23 0,0 2-20 16,0 1 0-16,0 2 1 31,0-8 0-31,0-2-4 16,3-8 1-16,3-3 2 15,0-5 1-15,6-6-2 0,6-7 1 16,3-1 0-16,2-10 1 16,4 0-2-16,9-3 1 15,0 6-1-15,-1-3 1 0,-2 16-1 16,-3 5 0-16,-6 5 0 16,-6 14 0-16,-4 5 0 15,-5 5 1-15,-3 6 0 16,-6 5 1-16,-6-1-4 15,-3 1 0-15,1 0-3 16,-10 0 1-16,-3-3-4 16,0-2 1-16,0-6-1 0,0 0 0 15,0-2 2-15,1-6 1 16,-1-3 2-16,3-2 1 16,3-2 1-1,3-1 1-15,3-2 1 16,6-3 0-16,3 0 1 15,3 0 0-15,3 0 0 16,3-2 0-16,3-1-1 16,3 3 1-16,3 0-2 15,6 0 0-15,-4-2-1 0,1 4 1 16,-6 1-1-16,0 5 1 16,-6 0-1-16,-6 0 1 15,-3 3-1-15,-9 5 0 16,-3 5 1-16,0 5 0 0,-3 4 0 15,-3 1 1-15,1 4 0 16,-1 5 1-16,3 7 0 16,0-4 1-16,0-4 0 15,3 1 0-15,3-5-1 16,3-6 1-16,3-3-2 16,0-5 0-1,3-2-1-15,3-6 1 16,3-5-1-16,3 0 0 15,0-5 0-15,3-3 0 16,0-2-5-16,0-1 1 0,3-2-8 16,3-3 1-16,2 0-6 15,-2-3 1-15</inkml:trace>
  <inkml:trace contextRef="#ctx0" brushRef="#br0" timeOffset="2727.6447">12822 3614 27 0,'-27'-16'13'0,"30"8"-1"16,3 6 14-16,3-9-23 15,6-5 1 1,6-2 1-16,2-1 1 15,7-2-8-15,3-8 0 0,6 3 5 16,-1 2 1-16,1 0-7 16,-6 0 1-16,-9 0-6 15,-1 3 1-15,-11-3-6 16,-6-2 1-16</inkml:trace>
  <inkml:trace contextRef="#ctx0" brushRef="#br0" timeOffset="2877.6353">13105 3201 20 0,'-21'45'10'0,"-27"30"-4"0,39-52 12 15,-3 17-15-15,0 18 0 16,0 16 1 0,1-5 1-16,2 0-7 15,0-8 1-15,6 0 3 16,3-6 1-16,0-2-6 16,0-5 0-16,0-6-6 15,0-10 1-15</inkml:trace>
  <inkml:trace contextRef="#ctx0" brushRef="#br0" timeOffset="3210.1078">12932 3688 34 0,'-12'6'17'0,"-36"65"-13"0,39-55 29 0,1 0-32 15,-1 0 0-15,3 0-1 16,0-3 1-16,3 0-2 15,0-2 1-15,3-3 0 16,6-3 1 0,6-5-3-16,2-3 1 15,7-5-4-15,3-2 0 16,3 2-1-16,0 0 0 0,2 0 0 16,-2 0 0-16,-3 0 2 15,-6 3 1-15,-6 2 5 16,0 3 0-16,-3 0 0 15,-3-5 1-15,0 2-1 16,0-2 0-16,-1-1-7 0,-2-7 0 16,6 0-3-16,0-6 0 15</inkml:trace>
  <inkml:trace contextRef="#ctx0" brushRef="#br0" timeOffset="3389.0133">13111 3104 42 0,'-3'-11'21'0,"20"16"-29"15,-11-5 45-15,3 6-37 16,0 2 1-16,0 5 2 16,0-3 0-16,0 9-8 15,0 2 1-15,-9 3-8 0,-3 8 1 16</inkml:trace>
  <inkml:trace contextRef="#ctx0" brushRef="#br0" timeOffset="4078.6241">12536 3572 35 0,'-9'21'17'0,"24"-16"-18"15,-9-2 23-15,6 2-22 16,3 3 0-16,6-2-5 16,-1 1 1-16,-2 1 0 15,-3 6 1-15,-6 1-6 16,-6 7 0-16,-6-4-3 31,0-81 12-31,-18 150-1 16,3-66 0-16,4-5 4 0,5-5 1 15,3-1 4-15,3-5 1 16,12 1-2-16,5-1 0 0,7 3-3 16,0-5 1-16,3 2-1 15,-6 3 0-15,0 0-2 16,-6 0 1-16,-6 2-1 16,-6 4 1-16,-3-1-2 15,-6 0 1-15,-3-2-1 16,-6-1 1-16,3 3-1 15,0-7 1-15,3-1-1 16,3-2 0-16,3-3-1 16,9 0 0-1,3 0-1-15,9 0 1 16,3-3-1-16,12 3 0 0,-3-3 0 16,-4 3 0-16,-2 0 1 15,-3 0 0-15,-6 6 1 16,-3 7 0-16,-6 5 1 15,-3 11 0-15,-9 3 1 16,-9 3 1-16,-6 4 0 0,0-2 0 16,4-5 0-16,-7-5 0 15,15-1-1-15,0-2 1 16,9-6-1-16,6-2 1 16,9-3-2-16,9-5 1 15,3-2-1-15,-1-6 0 0,4-6-1 16,6 1 0-16,6-11-4 31,2-5 1-31,16-3-11 16,8-7 1-16,1 4-7 15,-1-7 1-15</inkml:trace>
  <inkml:trace contextRef="#ctx0" brushRef="#br0" timeOffset="4495.9735">13361 3821 45 0,'-30'29'22'0,"3"32"-19"16,24-43 34-16,0 6-35 15,0 5 0-15,0 3 1 16,3 2 1-16,3-5-5 16,3-5 0-16,0-5 3 0,3-6 1 15,3-8-2-15,3-10 1 16,3-14-1-16,2-15 1 31,4-6-1-31,0-7 1 0,6-12-1 16,0-15 0-16,-7-13 0 15,-2-11 0-15,0 8-1 16,-6 13 0-16,0 9-1 16,-6 20 1-16,-3 14 0 15,-6 15 1-15,-6 16-1 0,-3 9 1 16,-6 18 0-16,0 5 1 15,-3 21 0-15,3 16 0 16,0 0-1-16,1 6 1 16,2-4-2-16,0 6 1 15,3-2-6-15,3-3 0 0,6-11-7 16,3-13 0-16,6-13-6 16,9-14 0-16</inkml:trace>
  <inkml:trace contextRef="#ctx0" brushRef="#br0" timeOffset="4861.9701">13688 3791 41 0,'-6'-10'20'0,"-15"23"-19"0,12-10 33 16,-3 5-31-16,-3 5 0 16,1 5 3-16,-7 4 0 0,3 4-8 15,3 3 1-15,3 3 4 16,3-6 1-16,12 1-2 15,9-11 0-15,0-3-1 16,3-13 0-16,6-8 0 16,0-5 0-16,2-11 0 0,-2-2 0 15,0-4-1-15,-3 4 1 16,-3 7-1-16,-3 4 0 16,0 1 0-16,-4 4 0 0,-2 2 0 15,-6 8 0-15,3 2 0 31,-3 6 1-31,0 3 0 16,0 2 1-16,0 0-4 16,0 1 1-16,0-4-7 15,0-2 1-15,0-3-9 0,3-2 1 16,3-6-2-16,0-4 0 16</inkml:trace>
  <inkml:trace contextRef="#ctx0" brushRef="#br0" timeOffset="5024.6301">13771 3712 38 0,'-3'-18'19'0,"6"-4"-14"0,0 20 38 0,3-4-39 16,3 1 0-16,0 0 2 16,3-3 0-16,0-5-8 15,3 0 0-15,3-1 6 16,0 1 0-16,-1-3-7 16,-2 0 1-16,0 3-9 15,0 5 1-15,-3 3-7 16,3-6 1-16</inkml:trace>
  <inkml:trace contextRef="#ctx0" brushRef="#br0" timeOffset="5179.2838">13953 3397 36 0,'-12'13'18'0,"-9"27"-18"0,15-24 27 16,-3 13-27 0,0 8 1-16,-3 11 0 15,3-1 1-15,4 1-3 0,2 2 0 16,0-2-3-1,3 2 0-15,3 1-6 0,5-1 0 16</inkml:trace>
  <inkml:trace contextRef="#ctx0" brushRef="#br0" timeOffset="5564.9553">14069 3823 41 0,'-9'0'20'0,"-12"8"-21"31,12-3 35-31,-3 6-29 16,0 5 0-16,1 2 2 0,-1 6 1 16,3 3-11-16,3-1 1 15,-3-2 6-15,6-3 1 0,3-2-3 16,3-9 1-16,12-7-2 16,-3-11 1-16,5-8-1 15,4-2 0-15,0-9 0 16,3 1 0-16,-3-1-1 15,0 6 1-15,-4 0-1 16,-2 8 1-16,-6-3-1 0,0 10 1 16,-6 1 0-16,-3 5 0 15,-3 3 1-15,3 5 0 16,-3 2 0-16,0 1 0 16,0 0-1-16,3-4 0 15,-3 1-1-15,3-2 1 16,0-1-7-16,0-2 1 0,0-1-9 31,0-2 0-31,6 0-5 16,-6-5 0-16</inkml:trace>
  <inkml:trace contextRef="#ctx0" brushRef="#br0" timeOffset="9619.0471">14694 3379 24 0,'9'-11'12'0,"9"9"-7"0,-12 2 13 0,0 0-15 32,0 5 0-32,-3 5 1 15,0 4 1-15,-6 1-6 16,-3 1 1-16,0 11 4 15,-3-1 0-15,0 6-2 0,0-8 1 16,3 2-2 0,0-7 1-16,3-3-1 15,0-3 0-15,3-5-1 16,3 0 0-16,3 0-1 0,0 0 1 16,0 2 0-16,0 3 0 15,0 3 1-15,0 3 0 0,-3-1 1 16,0 4 0-16,0-9 0 15,-3 0 0-15,0-2 0 16,0-3 1-16,0-1-3 16,0-1 0-16,0-4-4 15,-3 1 0-15,0-8-5 16,-3-6 0-16,0-7-5 16,0-6 1-16</inkml:trace>
  <inkml:trace contextRef="#ctx0" brushRef="#br0" timeOffset="9931.7189">14599 3561 30 0,'-18'3'15'0,"3"10"-10"0,9-5 24 0,0 3-27 15,3-1 1-15,3 4 0 16,0-1 0-16,3-3-4 16,3 1 0-16,3-1 3 15,3-4 1-15,3-4-2 16,3-2 0-16,-3 0 0 15,-1-5 1-15,4 0-2 0,-3 2 0 16,-3-2 0-16,-3 5 0 16,-3 0-1-16,-3 5 0 15,-3 3-1-15,-3 3 1 0,0-1 1 16,0 4 0-16,0-4-1 16,0-5 1-16,3 1 0 15,0-6 0-15,6 0-4 16,0-8 0-16,3-5-6 15,6-1 0-15,3-2-1 16,2 3 0-16</inkml:trace>
  <inkml:trace contextRef="#ctx0" brushRef="#br0" timeOffset="10101.528">14992 3508 25 0,'-21'14'12'0,"-12"9"-12"0,24-17 22 0,3 4-22 15,-3-4 1-15,3 4 1 16,0 1 0-16,0 5-3 16,0 0 0-16,1-3-3 15,-4 3 1-15,0 2-5 0,-3 3 1 16</inkml:trace>
  <inkml:trace contextRef="#ctx0" brushRef="#br0" timeOffset="10552.9932">14661 3879 19 0,'-15'16'9'0,"4"-8"-3"0,8-8 12 0,0 0-14 32,0 0 0-32,3 0 1 15,0 0 1-15,6 0-8 16,-1 0 1-16,4 0 4 16,0 0 1-16,3 0-2 15,3 2 0-15,0 1-1 0,3 0 0 16,3 2 0-16,-3 3 1 15,-1-3 0-15,-2 11 0 0,-3 0 1 16,-6 5 1-16,-3 5 0 16,-3 1 0-16,-6-3-1 15,0 2 1-15,-3-5-1 16,-3 3 0-16,1-8-2 16,-4 0 0-16,0-3-5 0,-3-5 1 15,-6-11-6-15,0-10 0 16,0-13-5-16,4-1 0 15,5-4 1-15,6 1 1 16,6 9 6-16,3 3 1 16,6 2 8-16,6 8 0 0,0 3 6 31,-1 18 0-31,1 3 0 16,0 5 0-16,0 3-3 15,3 5 0-15,3 0-3 16,0-3 1-16,3-4-8 15,2-1 1-15,1-11-8 16,18 4 0-16</inkml:trace>
  <inkml:trace contextRef="#ctx0" brushRef="#br0" timeOffset="10786.581">15471 3604 43 0,'-39'13'21'0,"-2"13"-23"16,32-15 36-16,-3 7-34 15,-9 6 1-15,-3 0 0 16,-3 5 0-16,-2 0-1 16,2-2 1-1,0-3-5-15,6-3 1 16,0-5-8-16,12-8 0 15,6-3-2-15,3-5 1 16</inkml:trace>
  <inkml:trace contextRef="#ctx0" brushRef="#br0" timeOffset="10951.2685">15245 3815 37 0,'3'6'18'0,"0"9"-17"0,-3-4 36 16,-3 5-36-16,0 5 1 15,0 11 1-15,-3 0 0 16,0 2-4-16,3 3 0 0,3-5-1 31,3-8 0-31,6-6-8 16,0-5 0-16,6-5-3 15,-4-5 1-15</inkml:trace>
  <inkml:trace contextRef="#ctx0" brushRef="#br0" timeOffset="11152.2499">15733 3794 44 0,'3'-8'22'0,"-3"16"-25"0,0-5 44 0,-3-1-40 16,-3 9 1-16,-3-3 0 15,-6 8 1-15,0 2-4 16,-3 1 1-16,-2 5-1 16,-1 2 0-16,0-2-8 15,0-8 0-15,6 0-5 16,0-11 0-16</inkml:trace>
  <inkml:trace contextRef="#ctx0" brushRef="#br0" timeOffset="11486.0458">15474 3691 43 0,'-30'50'21'0,"-20"38"-20"15,41-65 37-15,0 20-35 16,0 10 0-16,3 7 2 15,3-4 0-15,3-8-6 0,9-6 0 16,9-2 4-16,5-3 1 16,7-6-2-16,3-7 0 15,0-5-1-15,-1-9 1 16,4-7-1-16,0-6 0 0,0-5 1 16,-1-2 0-16,-2-11 0 15,-3-6 0-15,3-10 0 16,-4-5 1-16,-5-6-2 15,-3-5 1-15,-3-2-1 32,-6 4 1-32,-3-1-2 15,-3 4 1-15,-6 11-5 0,-9 8 1 16,-3 8-9-16,0 7 0 16,0 9-7-16,-3 5 0 0</inkml:trace>
</inkml:ink>
</file>

<file path=ppt/ink/ink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06:40.890"/>
    </inkml:context>
    <inkml:brush xml:id="br0">
      <inkml:brushProperty name="width" value="0.05292" units="cm"/>
      <inkml:brushProperty name="height" value="0.05292" units="cm"/>
      <inkml:brushProperty name="color" value="#7030A0"/>
    </inkml:brush>
  </inkml:definitions>
  <inkml:trace contextRef="#ctx0" brushRef="#br0">13250 3641 31 0,'-23'-27'15'0,"43"-2"1"0,-11 16 16 31,15-6-27-31,3 1 1 0,0-1 0 16,0 1 0-1,-1-1-9-15,-2 6 1 16,-6 2 1-16,-3 4 1 16,-6 7-6-16,-6 5 1 0,-6 11-1 15,-9 5 0-15,-3 5-2 16,-3 9 1-16,-3-1 4 0,0 3 0 16,4 0 5-16,2-8 0 15,3-2 2 1,3-3 1-16,3-6 2 15,3-2 1-15,3-5-1 16,3-6 1-16,6 0-2 16,0-2 1-16,3-11-2 15,-3 0 1-15,0-5-2 16,-3 5 0-16,-3-3-1 0,-6 1 0 16,0-1-1-16,-3 6 1 15,-3 2-5-15,3 0 1 16,0-2-7-16,3-3 0 15,3 0-9-15,3-2 1 0,6-9-3 16,3-5 0-16</inkml:trace>
  <inkml:trace contextRef="#ctx0" brushRef="#br0" timeOffset="215.8248">13435 3289 30 0,'-18'37'15'0,"-9"16"-8"0,21-32 24 16,-3 19-28-16,0 12 0 0,-2 7 0 16,-1 4 1-16,0-5-5 15,3-2 1-15,3 2 3 16,0 0 0-16,3 1-6 16,0-9 1-16,0-3-8 15,0-7 0-15,3-8-3 16,3-11 1-16</inkml:trace>
  <inkml:trace contextRef="#ctx0" brushRef="#br0" timeOffset="664.8076">13176 4003 38 0,'-15'-13'19'0,"18"-6"-18"0,6 14 36 0,6-3-33 16,6-2 1-16,0-4 1 31,5-2 0-31,4 1-8 16,0-4 0-16,0 3 1 15,-4 6 0-15,-2 2-8 16,-6 5 1-16,-6 6-5 0,-6 5 1 16,-9 5-1-16,-6 0 1 15,-3 3 4-15,-3 8 1 16,0 2 7-16,1 6 0 16,-1 0 6-16,0-3 0 0,0-3 2 15,3-5 0-15,0 1-1 16,6-6 1-16,3-3-2 15,3 0 0-15,0-5-3 16,3 2 0-16,0-4-1 16,3-9 0-16,3-2-1 0,3-3 1 15,3-8-2-15,0 0 1 32,0 3-1-32,-1 0 0 15,-2 5 0-15,-3 0 0 16,-3 8 1-16,0 5 0 0,-3-2 0 15,-3 7 0-15,0-2 0 16,0 0 1-16,0 0-5 16,3-3 1-16,0-2-8 15,3 0 0-15,3-9-4 16,0-4 1-16</inkml:trace>
  <inkml:trace contextRef="#ctx0" brushRef="#br0" timeOffset="1447.3715">13780 3429 28 0,'-12'19'14'0,"-6"4"-12"15,16-15 24-15,-4 8-24 16,-3 0 0-1,-3 3 1-15,0-4 1 16,0 4-5-16,3-3 1 0,0 0 3 16,3-6 0-16,3 1 0 15,3-3 1-15,0-3-1 16,6-5 0-16,3 0 0 16,6-5 1-16,0-3-2 15,3 0 1-15,-1 0-2 16,4 0 1-16,0 0-1 15,0 0 0-15,-3 3-1 0,-3-3 1 16,-3 11-1-16,-6-3 1 16,-3 8-5-16,-6 5 1 0,-6 5-3 15,-3-2 0-15,0 5-3 16,-3-2 0-16,0-1-1 31,-6 1 0-31,0-1 3 16,1 4 1-16,2-4 2 15,3-10 0-15,3 3 3 16,0-3 1-16,6-3 2 0,3 0 1 16,3 0 2-16,6-2 0 15,6 0 1-15,0-3 1 16,0 0 1-16,0 5 1 0,0-5-2 16,-1 3 0-16,-2 2-2 15,0 3 1-15,-6 2-2 16,-3 4 1-16,0 2-2 15,-3-1 0-15,-3 4-1 16,-3-3 1-16,-2 2-2 16,-4-7 1-16,0 2-1 15,-3-5 1 1,0-3-7-16,-3-10 1 16,-6 0-6-16,4-3 0 15,2-5-3-15,9-1 0 0,9 1-1 16,3 0 1-16,6 2 7 15,3 3 1-15,0 3 8 16,3 3 0-16,3 4 4 16,2 3 1-16,-2 1 1 15,0 2 0-15,0 0-3 16,-3 0 1-16,0 2-10 0,-3 3 1 16,0 3-10-16,-3 3 1 15</inkml:trace>
  <inkml:trace contextRef="#ctx0" brushRef="#br0" timeOffset="2182.8666">13611 4128 34 0,'-33'15'17'0,"-36"20"-17"16,57-25 23-16,-2 6-23 15,-1-3 0-15,0 1 3 16,-3 2 0-16,3-6-2 16,3 1 1-16,0-1 2 15,3-2 1-15,3 3 1 0,3-3 0 32,3-3-1-32,6 0 1 15,6-2-2-15,3-3 0 16,3-5-2-16,15-1 1 15,2-2-2-15,4 1 1 0,3-9-3 0,-9 0 1 16,-7 8-4-16,-5 5 0 16,-12 3-4-1,-6 8 1-15,-9 0-1 16,-9 3 0-16,-3 2 2 16,-8 3 0-16,-1 2 5 15,0 1 1-15,0-1 4 16,6-2 1-16,7-5 0 15,2 2 1-15,6-2 0 16,3-3 0-16,3-3-2 16,3-5 1-16,3-3-3 0,3-2 0 15,8-6-1-15,1-2 0 16,0-3-4-16,3-2 0 16,-3-1-3-16,-6 3 1 0,0 0-1 15,-3 1 0-15,-3 1 0 16,-1 6 0-16,-5 3 4 15,-2 8 1-15,-1 2 2 16,-3 3 1-16,0 8 0 16,-6 5 1-16,-6 5 0 15,0 9 1-15,-3 5 1 16,6 2 0 0,0 5 1-16,1-2 0 15,-1-5 2-15,-3-5 0 16,0-6-1-16,0-3 1 15,-3-5-2-15,0-2 0 0,4-6-3 16,-4 0 1-16,-3-5-6 16,0-5 1-16,0-1-9 15,3-2 1-15,7 0-12 16,5 3 1-16,0-8-2 0,-3-16 1 16</inkml:trace>
</inkml:ink>
</file>

<file path=ppt/ink/ink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55:33.344"/>
    </inkml:context>
    <inkml:brush xml:id="br0">
      <inkml:brushProperty name="width" value="0.05292" units="cm"/>
      <inkml:brushProperty name="height" value="0.05292" units="cm"/>
      <inkml:brushProperty name="color" value="#7030A0"/>
    </inkml:brush>
  </inkml:definitions>
  <inkml:trace contextRef="#ctx0" brushRef="#br0">6211 10538 47 0,'0'0'23'0,"86"-66"-20"16,-65 45 23-16,15 0-24 15,-1-11 0-15,16-5 1 16,3 0 1-16,-7 0-9 16,-2 5 0-16,-12 8-5 15,-7 11 1-15,-5 11-4 16,-12 4 0-16</inkml:trace>
  <inkml:trace contextRef="#ctx0" brushRef="#br0" timeOffset="332.6703">6226 10655 33 0,'-36'55'16'0,"12"-12"-13"0,24-33 28 15,0 1-29-15,3-9 1 16,6-2 3-16,3-5 0 15,3-8-7-15,6-11 0 0,3-10 5 16,-1-1 0-16,4 1-2 16,3 0 0-16,6 2-1 15,-7 8 0-15,1 3-1 16,-3 10 0-16,3 6 0 16,-9 5 1-16,-4 5 0 15,-2 1 1-15,-6 9-1 0,-3 7 0 16,-6-4 1-16,-6 3 0 15,0 0-4-15,0-2 1 16,0-6-5-16,-3-2 1 16,-2-6-7-16,-4-5 1 15,-3-8-4-15,-3-10 0 0</inkml:trace>
  <inkml:trace contextRef="#ctx0" brushRef="#br0" timeOffset="498.4094">6330 10451 24 0,'3'0'12'0,"3"27"-8"0,-3-20 16 16,-3 4-18-16,3 2 0 16,0 3 0-16,3 3 1 15,-3-1-4-15,0 1 0 0,0-1 0 16,0-2 0-16,3-5-6 16,-3-9 0-16,3-4-2 15,-1-6 1-15</inkml:trace>
  <inkml:trace contextRef="#ctx0" brushRef="#br0" timeOffset="613.8845">6434 10483 10 0,'-3'0'5'0,"0"18"-3"0,3-10 6 16,0-5-8-16,0 7 0 16,-3 9-1-16,0 0 1 15,0 2-3-15,0 2 0 0</inkml:trace>
  <inkml:trace contextRef="#ctx0" brushRef="#br0" timeOffset="814.2226">6208 10858 28 0,'6'-2'14'0,"21"-6"-15"0,-13 0 30 15,1-5-28-15,6-8 0 16,3-3 0-16,3-3 1 0,3 4-4 15,-1-1 1-15,-2 3-5 32,-3 2 1-32,-3 8-4 15,3 9 0-15</inkml:trace>
  <inkml:trace contextRef="#ctx0" brushRef="#br0" timeOffset="1315.6647">6324 10927 22 0,'-24'27'11'0,"-3"-3"-6"0,24-22 16 0,0 1-18 16,3 0 1-16,0-3 1 16,9-6 0-16,3-4-6 15,3-6 0-15,0-5 4 16,6 2 1-16,3-10-5 16,-1 2 0-16,1 1-5 15,-3 2 1-15,-3 6-4 0,-3-3 1 16,-6 10-1-16,-3 8 1 15,-9 6 3-15,-3 8 1 16,-3 7 6-16,-3 1 0 16,0 2 3-16,0 3 0 15,0-1 1 1,3 1 1-16,3-3-2 16,3 1 1-16,3-7-2 15,0-7 0-15,6 3-1 16,0-6 0-16,6-5-2 15,0-5 1-15,3-6-3 16,0-5 0-16,0-2-2 16,-3 2 0-16,-3 0 0 0,-3 3 0 15,-1 5 0-15,-2 3 0 16,-3 5 4-16,-3 2 1 0,1 6 1 16,-4 6 1-16,3 4 0 15,-3-2 0-15,3 0-1 16,0-6 1-16,0 4-4 15,3-4 0-15,3-4-8 32,3-6 1-32,6-6-4 15,11-4 0-15</inkml:trace>
  <inkml:trace contextRef="#ctx0" brushRef="#br0" timeOffset="1513.571">7038 10237 39 0,'-23'-8'19'0,"-4"32"-18"0,21-14 35 0,-6 11-35 15,-6 1 0-15,-3 4 1 0,-3 3 0 16,4 3-3-16,2-3 0 16,3-3-6-16,3-4 1 15,3-4-6-15,6 1 0 16</inkml:trace>
  <inkml:trace contextRef="#ctx0" brushRef="#br0" timeOffset="1798.4049">6854 10414 34 0,'-18'8'17'0,"0"18"-13"0,12-15 26 15,3 2-28-15,-3-2 0 16,3 2 0-16,0-2 0 15,3-1-3-15,0-2 0 16,3 0 2-16,0-5 0 0,-3-3-2 16,6 2 1-16,0 1 0 15,0 0 1-15,0-6-1 16,3 3 1-16,-3 0-1 16,0-3 0-16,3 3 0 15,-3 0 1-15,0-2-3 16,0-1 1-16,0 3-5 15,0 0 1 1,-1-3-7-16,1 3 1 16</inkml:trace>
  <inkml:trace contextRef="#ctx0" brushRef="#br0" timeOffset="2014.1372">6928 10398 30 0,'-6'-3'15'0,"6"3"-12"0,0 0 21 16,0 0-24-16,3 0 1 15,0 3-1-15,0 0 0 16,0-1 0-16,0 1 0 16,0 0-2-16,3-1 0 0,0-2-6 15,0 0 1-15,0-2-2 16,6-1 0-16</inkml:trace>
  <inkml:trace contextRef="#ctx0" brushRef="#br0" timeOffset="2184.0872">7071 10345 25 0,'-3'3'12'0,"3"-11"-13"0,-3 8 22 0,-3 3-19 15,0 4 1-15,-3 1-2 16,0 0 1-16,0 0-4 15,0 3 1-15,1-1-4 16,-1 4 0-16,3-1-3 16,0 0 0-16</inkml:trace>
  <inkml:trace contextRef="#ctx0" brushRef="#br0" timeOffset="2634.4263">6878 10610 20 0,'-9'5'10'0,"3"29"-8"16,3-28 15-16,0 7-17 31,0 3 1-31,0 5 1 16,0-5 1-16,0-3-4 0,0-2 1 0,0-3 2 15,3-6 1-15,0-2-1 16,6-10 1-16,3-6-1 16,3 0 1-16,3-5 0 15,2-6 1-15,1 1-1 0,3 2 1 16,9 3 0-16,0 2 0 31,2 1-1-31,-2 2 1 16,0 5-2-16,-3-2 1 15,-6 8-1-15,-4 2 0 16,-5 3-1-16,0 3 0 16,-6 0-5-16,-6 4 0 0,-3 12-6 15,-6-3 0-15,-6 2-4 16,-5 1 0-16</inkml:trace>
  <inkml:trace contextRef="#ctx0" brushRef="#br0" timeOffset="2881.2392">6901 10716 21 0,'-3'2'10'0,"12"-10"-2"0,-3 8 13 0,3-2-17 16,3-1 1-16,0 3 2 16,9 0 0-16,6 0-9 15,-1 3 1-15,1 2 7 31,-3 6 0-31,-3 2-2 0,-3 5 0 0,-3 1-1 32,-6-1 1-32,-3 1-1 15,-6 2 0-15,-3 0-1 0,-3 0 0 16,-6 1-2-16,-9-1 1 16,-3-3-7-16,0-2 1 15,0-3-10-15,4-5 1 0,-1-10-1 16,3-9 0-16</inkml:trace>
  <inkml:trace contextRef="#ctx0" brushRef="#br0" timeOffset="3018.0696">6949 10827 40 0,'36'24'20'0,"14"7"-30"0,-32-20 42 16,6 5-32-16,6 0 1 15,3 0-10-15,-1-3 0 16,4-3 3-16,3 1 1 15</inkml:trace>
  <inkml:trace contextRef="#ctx0" brushRef="#br0" timeOffset="3407.7685">7479 10382 19 0,'-3'-2'9'0,"48"-20"3"16,-31 22 7-16,7-2-14 15,6-4 1-15,3-1 0 16,6-1 1-16,-4-8-10 16,1-3 1-16,0 9 6 15,-6-1 0-15,-4 0-8 0,-5 6 0 16,-6 5-7-1,-3 5 1-15</inkml:trace>
  <inkml:trace contextRef="#ctx0" brushRef="#br0" timeOffset="3700.3145">7458 10557 25 0,'-48'26'12'0,"31"11"-1"0,14-31 13 0,0 2-21 15,3-3 0-15,3-2 3 16,3-11 0-16,5-8-6 15,13-3 0-15,12-7 4 32,15-6 1-32,-1-5-2 15,4 5 1-15,-1 0-2 16,-2 6 0-16,2 5-2 0,-5 5 1 16,-3 5-1-16,-10 6 1 15,-2 5-1-15,-9 3 1 16,-9 5 0-16,-9 5 0 15,-9 5-2-15,-6 6 1 16,-6-3-5-16,-3 6 0 0,0 2-7 16,-2 5 1-16,2-10-4 15,3 0 1-15</inkml:trace>
  <inkml:trace contextRef="#ctx0" brushRef="#br0" timeOffset="3884.2307">7827 10581 29 0,'12'-21'14'0,"3"2"-8"0,-15 19 24 16,0 0-29-16,0 0 1 16,-3 3 0-16,-3-1 0 15,-3 9-3 1,-3-3 0-16,-3 5 2 16,0 0 0-16,0 0-6 15,1-7 0-15,-1-4-6 0,0 1 1 16</inkml:trace>
  <inkml:trace contextRef="#ctx0" brushRef="#br0" timeOffset="4018.7798">7708 10583 17 0,'9'-2'8'0,"6"7"-2"0,-9 3 5 0,0 2-11 16,0 6 1-16,0 6 0 16,0 4 1-16,-3-2-5 15,0 5 0 1,0-3-2-16,-3-2 0 15</inkml:trace>
  <inkml:trace contextRef="#ctx0" brushRef="#br0" timeOffset="4466.7035">7714 10872 19 0,'0'-8'9'0,"9"-11"-5"16,-6 14 15-16,3-3-17 15,3-3 1-15,3 1-1 16,3-3 1-16,-1 2-4 15,1-2 1-15,0 5 2 16,-3 3 0-16,0 5-1 0,-6 8 0 16,-3 5 0-16,-6 3 1 15,-3 0-1-15,-3 5 1 16,-3 2 0-16,0 1 0 0,0-3 0 16,3-2 0-16,1-6-1 31,2-2 1-31,3-3-1 15,3-3 0-15,0-5-1 16,3-3 0-16,3-2 0 16,-1 0 0-16,1 0 0 0,0 2 0 15,0 3 0-15,0 3 0 16,0 2 0-16,0 3 0 16,-3 0 1-16,0 0 1 15,0 8 1-15,0-1 0 0,0 1-1 16,3 3 1-16,-3-9 0 15,0-2 0-15,0-2-1 16,3-4 1-16,0-4-3 16,0-6 1-16,0-3-7 15,3-2 0-15,0-6-8 0,9-4 1 16</inkml:trace>
  <inkml:trace contextRef="#ctx0" brushRef="#br0" timeOffset="4768.3267">8196 10409 35 0,'0'-3'17'0,"15"-5"-11"16,-9 5 22-16,3-2-26 15,3 3 0-15,3-1 1 0,0 0 0 16,3-5-4-16,-1 3 0 16,1-3 1-16,6 0 1 0,-3 0-8 31,-3 3 0-31,0 5-5 15,-4 5 0-15</inkml:trace>
  <inkml:trace contextRef="#ctx0" brushRef="#br0" timeOffset="4968.3706">8283 10274 29 0,'-12'13'14'0,"15"6"-8"0,-3-12 21 0,3 4-27 15,-3 2 0-15,3 6 1 16,0 2 0-16,-3 0-2 0,3 3 1 16,-3-3-7-16,0 3 1 15,0 5-4-15,0 5 1 16</inkml:trace>
  <inkml:trace contextRef="#ctx0" brushRef="#br0" timeOffset="5120.611">8166 10721 29 0,'-6'-5'14'0,"15"10"-8"16,-3-8 24-16,3-2-28 16,6 0 1-16,3-6 0 31,6-2 0-31,0-6-5 16,2-2 1-16,7 3-5 0,0-4 1 15,6 1-6-15,-1 0 0 16</inkml:trace>
  <inkml:trace contextRef="#ctx0" brushRef="#br0" timeOffset="5286.346">8586 10411 38 0,'-18'14'19'0,"-17"17"-19"0,23-20 32 16,-9 0-32-16,-3 12 1 16,-6 9 0-16,3 8 0 31,1-1-4-31,-1-2 1 15,6-7-7-15,3-4 0 16,6 1-2-16,3-12 0 0</inkml:trace>
  <inkml:trace contextRef="#ctx0" brushRef="#br0" timeOffset="5718.8871">8306 10840 35 0,'3'24'17'0,"-6"26"-19"0,3-37 33 15,-3 3-29-15,0 0 0 16,0 3 1-16,0-1 1 0,0-2-5 16,0-8 1-16,3-3 3 15,0-5 0-15,3-5-1 16,3-8 0-16,3-8 0 31,3-6 0-31,3-5-1 16,12-2 1-16,0-6-1 0,2 1 0 15,1-1 0-15,0 5 1 16,-6 6-1-16,-6 8 1 16,-6 11-1-16,-1 10 1 15,-2 5-1-15,-9 5 1 0,-3 12 0 16,-5 4 0-16,-4-2 2 16,-3 5 0-16,-3-3-1 15,-3-2 1-15,0 0 0 16,9-3 0-16,0-2-1 15,3-3 0-15,4-3-2 16,-1-3 1-16,3-2-2 16,6-2 1-16,5-4-3 15,7-4 1-15,6-6-9 0,6-3 0 16,9 1-10-16,2-4 0 0</inkml:trace>
  <inkml:trace contextRef="#ctx0" brushRef="#br0" timeOffset="6352.8576">9161 10591 29 0,'-15'-2'14'0,"39"-35"2"0,-16 26 9 15,7-5-24-15,6-2 1 16,9-6 0-16,6 0 0 16,5 3-3-16,-2 0 1 15,0 2-1-15,-7 3 0 16,-2 6-9-16,-6 7 1 0,-3 14-3 16,-15 4 1-16</inkml:trace>
  <inkml:trace contextRef="#ctx0" brushRef="#br0" timeOffset="6520.7207">9205 10742 29 0,'-44'77'14'0,"26"-45"-9"0,18-30 25 16,0 1-27-16,6-3 1 15,3-3 1-15,6-2 0 16,5-11-6-16,1-8 1 16,6-2 2-1,6-9 1-15,5-2-8 16,-5 3 0-16,-3 0-8 15,3 2 1-15</inkml:trace>
  <inkml:trace contextRef="#ctx0" brushRef="#br0" timeOffset="6686.3969">9378 10388 29 0,'-36'18'14'0,"15"35"-10"0,18-37 18 15,0 8-22-15,-6 10 1 16,4 8 0-16,-1 9 0 15,3-4-1-15,-3-4 0 16,3-6-4-16,3-6 0 16,6-7-5-16,6-8 0 15</inkml:trace>
  <inkml:trace contextRef="#ctx0" brushRef="#br0" timeOffset="6866.6045">9512 10507 38 0,'-15'13'19'0,"-6"16"-24"0,18-16 34 16,-3 8-29 0,0 6 1-16,0 2 0 15,0-3 0-15,3 1-2 16,-3-3 1-16,3-3-6 16,-3 0 1-16,4-5-5 15,-1 2 0-15</inkml:trace>
  <inkml:trace contextRef="#ctx0" brushRef="#br0" timeOffset="7055.4576">8961 10382 34 0,'-3'11'17'0,"15"5"-20"0,-6-8 27 0,6 5-24 15,3 3 1-15,0 2-9 16,3 1 1-16,-1 2 1 16,4 11 1-16</inkml:trace>
  <inkml:trace contextRef="#ctx0" brushRef="#br0" timeOffset="7534.8183">8982 10716 25 0,'-18'13'12'0,"33"3"-12"16,-3-14 17-16,3-2-17 0,6 3 1 15,0 0 0-15,-4 2 0 0,-2 0-2 16,-3 3 1-16,-3 5 1 16,-3-2 0-16,-3 2-1 15,-3 0 1-15,-3 3-1 16,-6 0 1-16,-3 0 0 31,0-5 0-31,0-3 0 16,3-3 0-16,4-5-1 0,5 0 1 15,5-5-1-15,7-3 1 16,0 0-2-16,3 0 1 16,0-3 0-16,0 3 0 15,-3 3 0-15,-3 5 1 0,-3 0 0 16,-6 5 0-16,-3 8 1 15,0 3 1-15,-3 3 0 16,0 2 1-16,0 3 1 16,3-11 1-16,0 8 0 15,0 3 0-15,6 0-1 16,3 0 0-16,3-6-1 16,6-5 1-1,3-2-3-15,5-8 1 16,7-9-2-16,15-12 0 15,8 2-8-15,1-10 0 16,3-1-9-16,2-2 0 0</inkml:trace>
  <inkml:trace contextRef="#ctx0" brushRef="#br0" timeOffset="7753.8152">9896 10361 48 0,'-27'21'24'0,"-27"16"-28"16,46-26 36-16,-4 7-31 15,-3-2 0-15,0 5 0 16,0 3 1-16,3 0-7 16,0-11 0-16,6 1-6 15,6-7 0-15,9-1-2 16,3-9 1-16</inkml:trace>
  <inkml:trace contextRef="#ctx0" brushRef="#br0" timeOffset="7918.3706">9997 10433 31 0,'18'-11'15'0,"-15"8"-4"0,-3 3 28 0,-6 3-37 16,0 5 1-16,-6 2 0 16,-6 6 0-16,-6 0-4 15,-5 5 0-15,-1 3 2 16,3 5 1-16,0 0-9 15,6-2 0-15,4-6-7 16,5-2 1-16</inkml:trace>
  <inkml:trace contextRef="#ctx0" brushRef="#br0" timeOffset="8085.1539">9815 10689 40 0,'18'11'20'0,"-3"10"-12"0,-9-13 30 0,0 2-36 16,0 6 1-16,0 5 0 15,-9 3 0-15,3 0-4 16,-3 0 0-16,0 0 1 16,0-3 0-16,3-3-9 15,0-2 0-15,9-2-6 0,0-12 1 16</inkml:trace>
  <inkml:trace contextRef="#ctx0" brushRef="#br0" timeOffset="8257.1752">10033 10557 48 0,'6'-21'24'0,"23"-11"-28"16,-17 21 42-16,3 1-38 15,3-3 1-15,3-1-1 16,-3 1 1-16,3 3-7 16,-6 2 1-1,-1 2-8-15,-2 6 0 16,-6 11-1-16,-6-1 1 15</inkml:trace>
  <inkml:trace contextRef="#ctx0" brushRef="#br0" timeOffset="8621.2483">10113 10538 20 0,'-9'0'10'0,"9"-2"-11"16,0 2 17-16,6-3-15 16,0 3 0-16,3 0 0 15,3 0 1-15,-3 0-3 0,0 0 1 16,3 0 1-16,-3 0 0 15,0 3-1-15,-3 5 1 16,-1 0-1-16,-2 2 0 16,-3 9 2-16,0 2 1 0,0 3 1 31,-3 7 1-31,0 4 1 16,1-3 0-16,-4 2 2 15,0 3 1-15,0 0-2 16,-3 0 1-16,-3-3-1 15,3 1 0-15,0-1-1 0,0-5 1 16,0 3-3 0,0-8 1-16,3-6-2 0,0-2 1 15,0-8-2-15,0 0 0 16,3-10-5-16,0-12 0 0,0-2-10 16,3-7 1-16,6-12-8 15,3-7 1-15</inkml:trace>
  <inkml:trace contextRef="#ctx0" brushRef="#br0" timeOffset="9085.2545">10694 10533 28 0,'-24'5'14'0,"30"-7"-4"0,0-1 13 16,12-8-22-16,8-4 0 31,34-12-1-15,-4 3 1-16,-2 3-7 15,-3 0 0-15,-7 2-3 16,-5 12 0-16</inkml:trace>
  <inkml:trace contextRef="#ctx0" brushRef="#br0" timeOffset="9487.3328">11015 10573 23 0,'-39'61'11'0,"-14"13"-4"0,41-58 14 16,-3 2-18-16,3-2 1 16,3-3 0-16,6-8 1 0,9-7-7 31,6-9 1-31,6-7 3 16,-3-6 1-16,3 0-3 15,-1 3 1-15,-2 5-1 16,0 5 0-16,-6 6 0 15,0 10 0-15,-6 9 0 0,-3 10 1 16,-3 7 1-16,-3-2 0 16,3 0 1-16,-3 6 0 15,3-9 1-15,0-2 1 0,3-5-2 16,3-6 0-16,3-5-1 16,6-6 1-16,-3-2-2 15,3-5 0-15,0-3-1 16,0 0 1-16,0 0-1 15,0 3 0-15,-4 0 0 16,1 2 1-16,-3 3-1 0,0 0 1 16,-3 3-2-16,0 2 1 31,-3 0-5-31,0 1 1 16,0-1-6-16,0-2 0 0,0-1-5 15,0-2 1-15</inkml:trace>
  <inkml:trace contextRef="#ctx0" brushRef="#br0" timeOffset="9735.6751">11131 10671 23 0,'9'-27'11'0,"27"1"-2"15,-18 12 15-15,5 1-20 0,10 0 1 16,3 2 2-16,0 1 0 16,-4 2-8-16,1 3 0 15,-6 13 7-15,0 5 0 0,-6 11-2 16,-7 10 1-16,-5 3-2 15,-3 3 0-15,-6 2-1 16,-3 3 0-16,-3-3-3 16,0-5 1-16,0-2-8 15,0-9 1-15,1-10-7 16,-4-8 0-16,0-11-1 31,6-15 0-31</inkml:trace>
  <inkml:trace contextRef="#ctx0" brushRef="#br0" timeOffset="9922.6711">11450 10425 41 0,'12'-11'20'0,"-7"27"-19"0,-5-6 42 0,-3 6-41 15,-2 13 1-15,-1 11 0 16,-6 16 1-16,-9-1-5 16,0 1 0-16,-3-1 3 0,6 1 0 15,-3-16-6-15,7-1 1 16,5-10-8-16,6-5 1 15,9-8-5-15,6-13 1 16</inkml:trace>
  <inkml:trace contextRef="#ctx0" brushRef="#br0" timeOffset="10122.39">11991 10268 31 0,'12'-34'15'0,"3"21"-3"15,-15 13 23-15,-3 10-32 16,-6 9 0-16,-6 10 1 0,-6 0 1 16,-8 11-7-16,-10 10 1 15,-21 14 3-15,4 4 1 0,2-1-7 16,10-12 1-16,8-10-8 16,12-13 0-16,12-8-3 15,6-11 1-15</inkml:trace>
  <inkml:trace contextRef="#ctx0" brushRef="#br0" timeOffset="10288.8976">11768 10525 38 0,'18'-5'19'0,"-3"5"-16"0,-6 0 35 15,-3 10-36-15,0 12 1 16,-3 9 1-16,-3 6 0 31,-6 8-5-31,-3 0 0 16,-3-2 3-16,3-1 1 15,6-10-8-15,6-8 0 0,6-6-9 16,9-7 1-16</inkml:trace>
  <inkml:trace contextRef="#ctx0" brushRef="#br0" timeOffset="10539.3774">12084 10377 36 0,'-15'-3'18'0,"0"22"-10"0,9-11 21 0,-3 8-25 15,0 5 0-15,0-3 2 16,3-2 1-16,3 0-8 31,3-5 0-31,9-6 6 16,3 0 1-16,6-7-2 16,12-6 0-16,5-8-1 0,4-3 0 15,-3 1-1-15,-1 2 1 16,-5-3-8-16,-3-4 0 15,-6 4-8-15,-6 3 1 0,0 6-6 16,-3-1 0-16</inkml:trace>
  <inkml:trace contextRef="#ctx0" brushRef="#br0" timeOffset="10703.5989">12149 10462 31 0,'-39'53'15'0,"19"42"-8"15,17-69 22-15,0 11-28 0,0 3 0 16,0 2 0-16,0 3 1 15,0-5-4-15,3-6 1 16,0-7-6-16,0-3 0 16,3-1-4-16,-3-1 1 15</inkml:trace>
  <inkml:trace contextRef="#ctx0" brushRef="#br0" timeOffset="10991.7473">12122 10694 36 0,'33'-29'18'0,"12"0"-24"16,-27 19 32-16,5-1-26 0,1-2 1 15,0 8-2-15,-6 2 1 0,-3 6-4 16,-6 7 0-16,0 9-1 16,-9 4 0-16,-6 1 0 15,-6 3 0-15,0 2 3 16,-6-3 1-16,0 1 7 15,0-6 0-15,6-5 3 16,6-6 0-16,3-2 1 16,9-5 0-1,3-8-3-15,15-6 1 16,-3-7-6-16,0-6 1 16,3-11-10-16,2 4 1 15,1-1-8-15,3 0 0 16</inkml:trace>
  <inkml:trace contextRef="#ctx0" brushRef="#br0" timeOffset="11221.1283">12810 10406 40 0,'-12'13'20'0,"30"-5"-18"0,-9-8 30 15,3 0-30-15,3-5 0 0,2-3 1 32,7-3 0-32,0-10-4 15,0-3 0-15,0-5-3 16,2-2 0-16,-5-4-9 16,-3 9 1-16</inkml:trace>
  <inkml:trace contextRef="#ctx0" brushRef="#br0" timeOffset="11574.5662">13036 10099 28 0,'-15'24'14'0,"12"39"2"0,3-41 14 0,-3 15-24 16,0 10 1-16,-3 9 3 15,-3 18 1-15,-2 13-14 16,-4-5 1-16,0-8 8 16,0-5 1-16,0-8-3 15,3-16 0-15,0-11-6 0,3-10 1 16,3-8-7-16,0-11 1 15,3-10-8-15,0-8 0 16,3-16-3-16,3-3 0 16,3-2 3-1,-6 47 15-15,6-61 2 32,-3 19 1-32,-3 13 9 15,-3 6 0-15,-3 7 3 16,-3 8 1-16,-6 6-8 15,-8 5 1-15,-7 2-5 0,0 1 0 16,3-3-3-16,4-3 0 16,2-3-11-16,12-2 1 15,12-2-7-15,6-6 1 0</inkml:trace>
  <inkml:trace contextRef="#ctx0" brushRef="#br0" timeOffset="12240.6814">13706 10110 31 0,'-24'21'15'0,"-3"16"-10"16,15-24 18-16,-3 11-21 15,-11 2 0-15,2 6 2 31,0 5 1-31,0-2-6 16,6-4 1-16,6-2 3 0,4-5 0 0,2-3-1 16,6-5 0-16,3-5-1 15,2-8 0 1,34-25 0 0,6-1 1-16,-3-7-1 15,-7-1 0-15,-5 2-1 0,-3 2 0 16,-6 6 0-16,-6 2 1 31,-4 9-1-31,-2 7 1 16,-6 9 0-16,0 4 0 15,-6 9 0-15,0-1 1 0,0 3-2 16,-3 3 1-16,0 0-8 16,-2 0 1-16,-1 0-8 15,0-3 0-15</inkml:trace>
  <inkml:trace contextRef="#ctx0" brushRef="#br0" timeOffset="12624.5834">13450 10755 28 0,'-18'35'14'0,"3"7"-2"0,12-29 14 0,-3 8-24 16,0 6 1-16,0-1 1 15,0 1 1-15,3-6-5 16,0-2 0-16,0-6 4 15,3-5 1-15,0-8-1 16,6-8 0-16,3-8-1 31,3-11 0-31,6-2-2 0,6-16 1 16,9-13-1-16,5-5 1 16,4 7-1-16,-3 6 0 0,-7 7 1 15,-2 9 0-15,-6 8 1 16,-3 7 0-16,-3 8-1 15,-3 14 1-15,-4 10-1 16,-5 11 0-16,-3 11 0 16,-3 7 0-16,-3 6-2 15,-6 2 1-15,-8 5-9 16,2 4 1-16,-6-1-9 16,0-3 0-16,3-7-3 0,6-14 1 15</inkml:trace>
  <inkml:trace contextRef="#ctx0" brushRef="#br0" timeOffset="12904.5529">13480 10848 42 0,'6'-3'21'0,"47"-13"-25"16,-35 14 39-16,0-4-35 16,6 4 1-16,-1-1 0 15,-2 1 0-15,-6 2-2 31,0 2 0-31,-9 6 0 16,-6 0 1-16,-3 3-1 16,-6 2 1-16,-3 3-1 0,-6 2 0 15,1 1 2-15,-1-1 1 0,3-4 0 16,3-4 0-16,9-2 0 16,3-3 1-16,6-5-1 15,6-8 0-15,6-7-9 16,8-7 1-16,4-7-7 15,3-8 0-15</inkml:trace>
  <inkml:trace contextRef="#ctx0" brushRef="#br0" timeOffset="13241.432">13920 10372 43 0,'-12'8'21'0,"24"-14"-17"0,-6 9 33 0,3-11-36 16,12-8 0-16,3-2 0 31,-1-1 1-31,-2-2-3 16,-3 0 1-16,-3 2-2 15,-3 3 0-15,-6 3-5 0,-3 3 0 16,-6 10-1-16,-3 5 0 0,-9 3 0 16,-3 10 1-16,0 3 7 15,1 3 0-15,-1-3 8 31,-3 3 0-31,9-3 2 16,3-2 1-16,3-3-1 16,3-3 1-16,3-2-6 15,6-6 1-15,0-5-6 16,3-3 1-16,9 1-8 0,-6 2 1 16,0 2-8-16,-4 4 0 0,1 9-3 15,-3 12 0-15</inkml:trace>
  <inkml:trace contextRef="#ctx0" brushRef="#br0" timeOffset="13541.6306">13941 10729 27 0,'-18'21'13'0,"18"-2"-7"16,3-14 22-16,3-5-25 15,3 0 0-15,6-8 1 0,3-5 0 16,3-11-5-16,2 0 1 16,-2-2 3-16,-3-6 0 15,-3 8-1-15,-6 5 1 16,-9 6-1-16,-3 3 0 15,-6 12-1 1,-6 6 0-16,-6 8 1 16,-3 5 1-16,1 11 0 15,-4 2 1-15,6-2 0 16,6-3 0-16,3 0 1 16,6-5 1-16,3-5-3 15,6-6 0-15,6-5-3 0,3-5 1 16,12-3-6-16,6-3 0 15,-1-5-9-15,7-5 1 0,9-3-5 16,-1-5 0-16</inkml:trace>
  <inkml:trace contextRef="#ctx0" brushRef="#br0" timeOffset="14276.6105">14682 10549 43 0,'0'16'21'0,"0"45"-22"16,0-32 36-16,-3 10-33 15,0 9 0-15,-6 8 0 32,0 4 1-32,0 4-4 15,0-3 0-15,1 0 2 0,2-11 1 16,3-8-6-1,0-7 0-15,3-11-6 0,0-6 1 16,3-13-3-16,0-10 1 0,0-11-2 16,3-16 1-16,-9-7 5 15,3-6 0-15,5-3 5 16,1-2 1-16,3 0 5 0,3-1 0 16,3 4 1-16,6 4 1 15,3 6 0-15,0 16 0 16,-1 8 1-1,-5 8 0-15,-3 7-1 16,-3 9 1-16,-6 2-1 16,-6 8 1-16,-3 0-1 15,-9 1 1-15,0-1-2 16,0-3 0-16,-3-2-2 16,4-5 0-16,2-3-3 15,0 0 0-15,3-6-6 16,3-2 1-16,3-5-6 0,6-3 1 15,3-3-5-15,6 3 0 0</inkml:trace>
  <inkml:trace contextRef="#ctx0" brushRef="#br0" timeOffset="14725.3347">14882 10901 37 0,'-9'18'18'0,"0"-2"-18"15,9-16 34-15,0 0-33 16,3-5 0-16,3-6 1 15,3-2 0-15,8-5-3 16,4-9 1 0,3-5 1-16,0-2 1 15,3-3-3-15,-1 8 1 16,-2 0-5-16,-3 8 1 0,-3 10-2 16,-3 11 1-16,-6 8-1 15,0 8 0-15,-6 0 3 16,-3 8 1-16,0-1 5 15,0 4 0-15,3-6 2 16,0-5 1-16,3-3 1 16,0-5 0-16,2-5-2 0,4-3 0 15,0-8-1-15,0 2 1 16,0-4-1-16,-3 5 0 0,-3-6-1 16,-6 3 1-16,0 0-1 31,-3 3 1-31,-3-3-2 0,0 5 1 0,0-2-2 31,0 2 0-31,0 1-4 16,0 2 1-16,3-3-5 0,0 3 0 15,3-5-5-15,3-1 1 16,3 6-6-16,3-2 0 16</inkml:trace>
  <inkml:trace contextRef="#ctx0" brushRef="#br0" timeOffset="17661.0202">15164 10120 2 0,'24'96'1'0,"15"12"7"15,-24-84-15-15,0 10 6 16,2 1 0-16</inkml:trace>
  <inkml:trace contextRef="#ctx0" brushRef="#br0" timeOffset="18114.7237">15593 10393 27 0,'-6'-5'13'0,"-9"5"-9"16,9 0 27-16,-3-6-31 15,-6 6 1 1,-5 3 1-16,-4 2 1 16,-3 3-4-16,3 3 1 15,3 2 2-15,3 3 0 0,7 2 0 16,2 4 0-16,3 4-1 0,6 8 1 16,9 1-1-16,-1 4 1 15,4 1 0-15,-3 0 0 16,0-6 0-16,-3-2 0 0,0 0-1 15,-3-3 1-15,0-3-1 32,-3-2 1-32,0 0-1 15,-3-3 0-15,-3-5-4 16,0-3 0-16,-3-2-5 16,-3-1 0-16,0-4-6 15,1-6 1-15</inkml:trace>
  <inkml:trace contextRef="#ctx0" brushRef="#br0" timeOffset="18315.2329">15236 10819 23 0,'-12'-16'11'0,"24"-58"10"0,-3 55 13 0,6-7-28 16,2-3 0-16,10 2 2 16,6 1 0-16,3 2-11 15,2 3 0-15,-5 2 7 0,-3 1 1 16,-3 7-6-16,-3 3 1 15,-1 6-9-15,-2 2 1 16,0 5-7-16,3 8 0 16</inkml:trace>
  <inkml:trace contextRef="#ctx0" brushRef="#br0" timeOffset="18496.1268">15697 10652 30 0,'-21'27'15'0,"9"20"-12"15,9-31 18-15,0 3-21 0,-3 4 0 16,6-1 0-16,0-1 1 0,0 0-4 16,0-3 0-16,0-2-5 15,6-2 0-15</inkml:trace>
  <inkml:trace contextRef="#ctx0" brushRef="#br0" timeOffset="18721.3285">15727 10467 40 0,'-21'-29'20'0,"24"-3"-24"16,-3 27 36-16,3-3-32 15,0 5 0 1,0-5 0-16,3 3 1 16,0-3-5-16,0 3 0 0,3-3-5 15,3-3 1-15,0 1-3 16,2-4 0-16</inkml:trace>
  <inkml:trace contextRef="#ctx0" brushRef="#br0" timeOffset="18943.7747">15962 10176 28 0,'-3'-8'14'0,"12"11"-10"16,-6 5 25-16,-3 7-26 15,0 17 1-15,-6 8 1 16,0 10 1-16,-3 8-7 16,-3 8 0-16,-3 9 5 15,-5-1 0-15,2-6-2 0,3-4 1 16,3-3-2-16,3-11 1 15,3-5-7-15,0-8 1 16,3-5-8-16,3-6 1 16,3-7-3-16,9-14 1 15</inkml:trace>
  <inkml:trace contextRef="#ctx0" brushRef="#br0" timeOffset="19280.2849">16004 10869 31 0,'12'-5'15'0,"23"-22"-10"16,-23 14 29-16,6-8-29 0,3-8 0 16,3-6 2-16,3-4 0 15,-1-1-10-15,4 3 1 16,0 3 5-16,-3 2 1 31,-4 5-3-31,-5 4 1 0,-9 7-1 16,-9 3 0-16,-6 2 0 15,-6 8 0-15,-2 9 0 16,-7 7 1-16,0 5-1 16,0 14 0-16,3 2 0 15,3 1 1-15,3-3-1 0,6-1 1 16,6-4-1-16,6-3 1 0,6-8 0 16,3-3 0-16,3-5 0 15,9-6 0-15,6-4-8 16,8-12 1-16,7-9-12 15,2-9 0-15</inkml:trace>
</inkml:ink>
</file>

<file path=ppt/ink/ink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57:06.384"/>
    </inkml:context>
    <inkml:brush xml:id="br0">
      <inkml:brushProperty name="width" value="0.05292" units="cm"/>
      <inkml:brushProperty name="height" value="0.05292" units="cm"/>
      <inkml:brushProperty name="color" value="#7030A0"/>
    </inkml:brush>
  </inkml:definitions>
  <inkml:trace contextRef="#ctx0" brushRef="#br0">13893 3156 8 0,'18'0'4'0,"12"-5"-3"0,-24 8 5 16,9 5-4-1,3 0 0-15,-6-3 2 16,-3 8 1-16,-4 0-5 16,-2 3 0-16,-9 3 3 15,-2-3 0-15,-1 0-1 16,0-3 1-16,0-3-2 0,0-2 1 16,0 0-2-16,0 0 1 15,0-2-1-15,0-4 0 16,0 3 0-16,3 3 0 0,0 3-1 15,3 2 1-15,3 3-1 16,0 3 1-16,3 4 0 31,0-7 1-31,-3 3-1 16,0 2 1-16,3 0-1 16,-3-8 1-16,0 1 0 15,0-1 1-15,0-5-1 16,0 0 0-16,-3-3-1 15,0 0 1-15,-3-2-5 0,0-6 1 16,-3-7-4-16,3-6 1 16</inkml:trace>
  <inkml:trace contextRef="#ctx0" brushRef="#br0" timeOffset="247.045">13861 3196 13 0,'0'3'6'0,"9"26"6"0,-9-11 6 15,-3 4-15-15,0 7 0 16,-3 10 3-16,-3 17 0 0,0 15-8 16,-3 3 1-16,0-7 4 31,0-4 1-31,3-5-2 16,0-5 0-16,6 0-1 15,0-3 1-15,0-5-3 16,3-5 1-16,0 0-7 15,3-11 1-15,6-5-4 0,3-11 1 16</inkml:trace>
  <inkml:trace contextRef="#ctx0" brushRef="#br0" timeOffset="647.2751">14396 3215 21 0,'3'0'10'0,"0"-6"-5"0,-3 12 15 16,-3-4-18-16,-3 6 1 15,-5 5 0-15,-4 3 1 16,-3 0-5-16,-3 5 0 0,-3 3 3 15,3 3 1-15,-6-3-6 16,4 2 0-16,2-5-6 16,3 3 1-16</inkml:trace>
  <inkml:trace contextRef="#ctx0" brushRef="#br0" timeOffset="845.5776">14200 3500 23 0,'-6'-2'11'0,"3"15"-5"0,6-8 13 0,0-5-18 16,0 6 0-16,0-4 1 15,3 1 0-15,0-3-2 16,0 0 0-16,3-5 2 16,3-1 0-16,2-2-5 15,4-5 1-15,3-3-7 16,0 3 1-16</inkml:trace>
  <inkml:trace contextRef="#ctx0" brushRef="#br0" timeOffset="1181.9764">14542 3347 17 0,'0'-3'8'0,"-15"3"-1"0,9 3 6 0,-5 2-12 16,-4 1 0-16,3 2 0 15,0-6 1-15,3 3-3 16,0 1 1-16,0-1 1 15,0 3 0-15,3 0-1 0,0 2 1 16,0-2-1-16,0-2 1 16,3-1-1-16,0 0 1 15,6-2-1-15,0-3 0 16,3 0 0-16,3-3 0 16,6-2-1-16,0 0 1 0,0 2 0 15,-3 0 0-15,0 3-1 16,-3 0 1-16,-1 0-1 15,-2 0 1-15,0 0-1 16,0 0 1-16,0 0 0 16,0 0 0-1,0 0-1-15,0 0 0 16,0 0-5-16,-3 0 0 16</inkml:trace>
  <inkml:trace contextRef="#ctx0" brushRef="#br0" timeOffset="1565.7997">14322 3625 12 0,'6'-8'6'0,"15"-5"2"0,-15 7 4 15,3-2-9-15,0 0 0 16,2 1 2-16,4-1 0 16,-3 2-6-16,3-4 1 0,3 4 4 31,3-2 0-31,0-2-2 0,0 2 1 0,-4 0-2 31,1 0 1-31,0 3-2 0,-3-1 1 16,-3 1 0-16,0 0 0 15,-3 2-1-15,-3 3 1 0,0-2-3 16,-6 2 1-16,0 0-8 16,0-3 0-16</inkml:trace>
  <inkml:trace contextRef="#ctx0" brushRef="#br0" timeOffset="1798.8976">14441 3572 11 0,'-9'5'5'0,"6"6"1"15,3-9-2-15,0 4-4 16,-3 4 0-16,-3 4 0 0,0-1 1 16,0 0-1-16,0 3 0 15,0-3-1-15,0 0 0 16,-2 1-2-16,2-1 0 0</inkml:trace>
  <inkml:trace contextRef="#ctx0" brushRef="#br0" timeOffset="2684.4086">14343 3765 13 0,'0'-8'6'0,"9"-5"0"32,-3 8 11-32,3-3-15 0,0-3 1 15,-1-2 1-15,10 2 0 16,0 1-6-16,0-1 1 16,0 0 3-16,0 6 1 15,-3-3-2-15,-3 6 0 0,-3 4-3 16,-7 1 1-16,-4 10-3 15,-13-2 1-15,0 5-2 16,-3 2 0-16,0 1 0 16,-3-1 0-16,0-2 1 15,-5 0 1-15,5 0 2 16,3-3 1-16,3-2 2 16,3-3 1-16,3-1 1 0,3-4 1 15,3-3 0-15,9-3 0 0,3-2 0 16,6 0 1-16,3-3-3 15,0 0 1-15,14-5-2 32,-2 0 1-32,-3 2-2 15,0 3 1-15,-3 0-2 16,-7 3 1-16,-5 10-1 16,-3-5 1-16,-3 5 0 15,-6 6 0-15,-6 0-1 0,-6-1 0 16,-5 6-2-16,-1-5 0 15,0 2-2-15,-3 0 0 16,3 0 0-16,0-2 0 0,3-3 1 16,0-3 0-16,7 0 1 15,-1-2 0-15,6-3 1 16,0 0 1-16,3 0 0 16,3-5 0-16,3-1 0 15,3-1 1-15,5 1-1 16,1-2 1-16,3 3 0 0,-3 0 1 15,-3 2-2-15,-3 3 1 32,0 3-2-32,-6 2 1 15,-12 3-1-15,0 3 0 0,-3-1 0 16,0 1 0-16,0 2-1 16,-6 3 1-16,0 0 0 15,1 0 1-15,2-3 0 16,3 3 0-16,0-6 0 15,3-2 1-15,3-3 0 0,3-5 1 16,0 0-1-16,3 0 1 16,0 0 0-16,3-2 1 15,3-1-1-15,-3 3 1 16,3 5 1-16,0 1 0 16,0 2 1-16,0-3 0 0,0 6 0 15,0-1 0 1,6-2 0-1,0-5 1-15,5-1-2 16,-2-4 0-16,0-1-1 16,0 0 0-16,-3-5-1 31,3 3 1-31,0-3-10 0,0-8 0 16,5 0-7-16,4-10 0 15</inkml:trace>
  <inkml:trace contextRef="#ctx0" brushRef="#br0" timeOffset="3300.1467">15120 3455 27 0,'-6'3'13'0,"24"2"0"0,-9-5 11 0,5 0-22 15,7 0 1-15,9-5 0 16,6 0 1-16,8 0-5 15,7-3 0-15,3 0 4 0,-7-3 1 16,-5 0-2-16,-3-2 1 16,-7 3-8-16,-5 2 0 0,-6 0-7 15,-3 3 1-15</inkml:trace>
  <inkml:trace contextRef="#ctx0" brushRef="#br0" timeOffset="3452.6333">15379 3286 17 0,'-63'35'8'0,"24"-1"4"0,34-23 1 16,-1 4-12-1,0 4 0-15,3-1 0 0,0 9 1 16,3 2-3-16,3 0 1 0,3-5-4 16,3-3 1-16,2-2-4 15,1-6 1-15</inkml:trace>
  <inkml:trace contextRef="#ctx0" brushRef="#br0" timeOffset="3614.993">15578 3344 16 0,'-24'11'8'0,"-20"26"-6"16,32-26 10-16,0 4-12 0,-3 4 0 15,-3 7 1-15,0 3 0 0,3 1-6 16,0-1 0-16</inkml:trace>
  <inkml:trace contextRef="#ctx0" brushRef="#br0" timeOffset="4034.4499">15164 3797 21 0,'-9'26'10'0,"6"6"-9"0,3-24 17 0,3 3-16 15,3 2 0-15,0-3 2 16,3-2 1-16,0-2-6 16,3-1 0-16,3-5 4 15,0-5 1-15,6-3-2 16,-3-6 1-1,-1-1-2-15,-2 1 1 16,0-2-1-16,-3 3 0 16,-3-3-1-16,-3 6 1 15,-3-1-2-15,-3 11 1 0,-3 0 0 16,0 3 0-16,-3 2 0 16,0 6 0-16,0 2 0 15,-3 5 0-15,0 4 1 16,0 1 0-16,0 4 0 15,0 5 0-15,1 2-1 16,-1 0 1-16,3-2-6 16,3 0 1-16,0-3-6 0,3-8 0 15</inkml:trace>
  <inkml:trace contextRef="#ctx0" brushRef="#br0" timeOffset="4566.6099">15307 3842 19 0,'-6'0'9'0,"9"-3"-2"16,-3 3 8-16,6-3-10 15,3 1 0-15,6-1 4 0,9 1 0 16,6-4-11-16,5 4 1 15,1-4 6-15,-3 1 1 0,0-11-3 16,-1 8 1-16,-5-2-2 16,-3 2 1-16,-3 2-7 15,-3 4 0-15,-4-1-7 16,-8 3 1-16,0 0-2 16,-3 3 0-16</inkml:trace>
  <inkml:trace contextRef="#ctx0" brushRef="#br0" timeOffset="4988.1879">15161 4056 20 0,'9'-8'10'0,"15"-13"-10"16,-15 16 16-16,3-3-16 15,3 2 0-15,3 1 1 16,-3 2 0-16,-4 1-2 15,1 4 1-15,-3 4 0 16,-3-1 1-16,-3 3-1 16,-6 0 1-16,0 3-1 15,-6 4 1-15,-3-1-1 0,-2 4 0 16,-4 1 1-16,-3 2 0 16,3-5-1-16,0 2 0 15,3-2 0-15,0-3 1 0,1-2-1 16,5-3 0-16,3 0-7 15,6-6 0-15</inkml:trace>
  <inkml:trace contextRef="#ctx0" brushRef="#br0" timeOffset="5456.1558">15545 3905 23 0,'0'-2'11'0,"18"-6"-12"0,-12 2 16 0,3 1-15 16,0-3 1-16,0 3 0 0,-3 0 0 16,0-1-2-16,-3 4 1 15,-3 2 0-15,0 5 1 16,-3 6-2-16,-9 2 1 15,-3 3-1-15,-6 7 1 0,0 4-1 16,4-1 0-16,-1 1 1 16,3-6 1-16,3 0 0 15,6-8 1-15,3 1-1 16,3-4 1-16,3-2 0 31,3-3 0-31,3 1-1 16,3-4 0-16,-3 1-1 0,0 2 1 15,0 1-1-15,-1 2 0 16,1-3 0-16,0 0 1 0,-6-2 0 16,0 2 1-16,-3-5-1 15,0 0 1-15,0 0-2 16,0-8 0-16,3-10-5 16,3-6 1-16,-3-11-5 15,6-7 0-15</inkml:trace>
  <inkml:trace contextRef="#ctx0" brushRef="#br0" timeOffset="5737.6184">15691 3688 16 0,'9'-2'8'0,"3"12"0"0,-9-2 9 0,-3 5-15 15,0 9 0-15,-3-1 1 16,0 5 1-16,0 3-5 16,0 3 0-16,0 8 3 15,0-1 1-15,3-2-2 16,3 6 1-16,3-6-3 31,0-5 0-31,3-6-4 16,0-10 0-1,0-8-2 1,-3-8 0-16,-6 0 2 0,-3-3 1 16,-3-2 2-16,-3 0 1 0,0-1 3 15,0-2 1-15,0-2-1 16,3-9 1-16,0-5-7 15,9-7 1-15</inkml:trace>
  <inkml:trace contextRef="#ctx0" brushRef="#br0" timeOffset="5887.8409">15894 3635 40 0,'0'6'20'0,"3"20"-28"0,0-21 40 0,0 6-32 15,2 5 1-15,1 2-13 16,3-2 0-16,9 3 7 16,-3-9 1-16</inkml:trace>
  <inkml:trace contextRef="#ctx0" brushRef="#br0" timeOffset="6498.6579">16459 3424 25 0,'3'-14'12'0,"48"-1"-9"0,-42 9 15 16,6-2-18-1,2 3 1-15,4 0 1 0,3 2 1 16,-3 3-3-16,-3 0 0 16,-3 3 2-16,-6 5 0 15,-6 2-1-15,-6 6 1 0,-9 5-1 16,-3 1 1-16,-3 4-1 15,0 3 0-15,0-8-1 16,3-2 1-16,3-1 0 31,0-4 0-31,7-4 0 16,2 1 0-16,3-3 0 16,0-6 0-16,0-2 0 15,8-2 1-15,4-1-1 0,3-2 1 16,0-3-4-16,3 0 0 15,-3 3-8-15,0-1 1 0,-3 6-2 16,-6 3 0-16</inkml:trace>
  <inkml:trace contextRef="#ctx0" brushRef="#br0" timeOffset="7067.7714">16507 3728 21 0,'-30'29'10'0,"0"8"-8"16,21-29 17-16,-3 3-18 15,-2 5 1-15,-4 2 2 0,-3 1 0 16,6 2-5-16,0-5 1 16,6-1 3-16,3-7 1 0,6-2-1 15,9-6 1-15,6-8-2 16,6-5 1-16,9-9-1 16,-1-1 0-16,7-9 0 31,6-5 0-31,-4 0-1 15,1 2 1-15,-3 4-1 16,-3 4 0-16,-1 9-1 0,-8 4 1 16,-3 9 0-16,-12 5 0 15,-6 5 0-15,-6 6 0 16,-3 5 0-16,-3 2 0 16,-3 4-1-16,0-1 0 0,-6 0-2 15,6-8 1-15,1 0-2 16,2-2 1-16,0-3-2 15,3 0 1-15,0-3 0 16,6-2 1-16,0-3 0 16,6 5 0-16,0-5 0 15,0 0 1 1,0 0 0-16,-3 0 0 16,-3 0 1-16,0 0 1 15,-3 0 0-15,-3 5 1 0,0 3 0 16,0 3 1-16,-3-1-1 15,3-2 1-15,3 0-1 16,3-2 0-16,0-1-1 16,3-5 1-16,0-3-3 15,3 1 0-15,0-4-3 16,0-2 0-16,-6 0-6 16,0 0 0-16,0-13-2 15,0-8 1-15</inkml:trace>
  <inkml:trace contextRef="#ctx0" brushRef="#br0" timeOffset="7334.3077">16215 3392 24 0,'-9'5'12'0,"12"8"-16"0,-3-10 22 32,3 5-20-32,-3 3 1 15,0-1-11-15,3 6 0 0</inkml:trace>
  <inkml:trace contextRef="#ctx0" brushRef="#br0" timeOffset="7818.3651">16159 3720 18 0,'2'11'9'0,"16"-14"-6"15,-12 3 12-15,3 0-15 16,0 3 1-16,3-3-1 15,0 8 1-15,0-3-1 16,-3 0 0-16,-3 3 1 0,0-3 0 16,-3 3 0-16,-3 0 0 15,0 0 0-15,-3 0 0 0,3-3 0 16,0-2 0-16,0 0-1 16,3 2 1-16,-3-5-1 15,6 0 0-15,3-8-1 16,5 8 1-16,1-3-1 15,-6 1 1-15,-3 4 0 16,-3 1 0-16,-9 0 1 31,-3 2 0-31,-3 3 1 0,1 3 1 16,-4 4 1-16,-3 4 0 16,0-1 0-16,0 4 1 15,3 4 0-15,0 3 0 0,3 6-1 16,6-4 0-16,3-2-1 15,9-5 1-15,6-3-1 16,6-2 1-16,12-8-2 16,9-6 1-16,8-8-1 15,4-10 0-15,5-8-5 16,7-11 0-16,8 0-10 0,7-2 1 16,8-6-3-16,-12-10 0 15</inkml:trace>
  <inkml:trace contextRef="#ctx0" brushRef="#br0" timeOffset="8090.9126">17040 3379 34 0,'-3'5'17'0,"3"6"-21"0,3-9 29 31,0 4-25-31,3 1 1 16,5 1-1-16,1-2 1 0,6-1-8 15,0 0 1-15,6-2-3 16,9-3 0-16</inkml:trace>
  <inkml:trace contextRef="#ctx0" brushRef="#br0" timeOffset="8282.2331">17474 3358 36 0,'-3'0'18'0,"-6"0"-23"15,6 2 34-15,-9 4-29 16,-3-4 1-16,-8 9 0 15,-7 2 0-15,-6 5-4 0,0-2 0 16,4 8-4-16,-1 0 0 16,6 2-3-16,0-7 0 15</inkml:trace>
  <inkml:trace contextRef="#ctx0" brushRef="#br0" timeOffset="8418.3238">17096 3617 24 0,'9'5'12'0,"9"-31"-9"0,-9 20 20 0,3-2-21 16,0-2 1-16,3 2 0 31,8-3 1-31,1 3-5 16,0-2 0-16,0 2-2 15,-3 5 0-15,-4-5-6 0,1 8 0 16</inkml:trace>
  <inkml:trace contextRef="#ctx0" brushRef="#br0" timeOffset="8918.2208">17179 3646 21 0,'-8'8'10'0,"-4"18"-9"15,9-20 11-15,-3 7-12 16,0 3 0-16,-3 2 0 16,0 1 0-16,0-6 0 0,0 0 0 15,3-2 0-15,0-1 0 16,0 1 0-16,3-3 0 15,0 0 1 1,0 0 0-16,0 0 0 16,0-3 1-16,3 0 1 15,0-2 0-15,0-3 0 16,3-3 1-16,6-2-1 16,3-6 0-1,12-10 0-15,12 0 0 16,-4 8-2-16,1-3 1 15,-3 8-2-15,-6 0 1 16,-6 3 0-16,-7 5 1 0,-5 8-2 16,-6 2 1-16,-9 1-1 15,-5 2 1-15,-1 0 0 16,3 3 0-16,-3 0 0 16,3 3 1-16,3-3-1 15,0-3 1-15,3-3 0 0,3 1 1 16,0-3 0-16,3-3 0 31,0-2-1-31,6-3 0 16,0-3-3-16,3-2 0 15,3-3-7-15,-3-3 0 16,3-2-6-16,-3-8 1 0</inkml:trace>
  <inkml:trace contextRef="#ctx0" brushRef="#br0" timeOffset="9098.5037">16998 3490 30 0,'3'8'15'0,"6"-27"-17"0,-3 19 21 16,0 0-21-16,3 0 0 15,0 11-8-15,0-1 1 16,-1 6 7-16,-2 0 0 0</inkml:trace>
  <inkml:trace contextRef="#ctx0" brushRef="#br0" timeOffset="9632.5097">16956 3781 18 0,'-21'16'9'0,"27"-3"-5"0,-3-13 13 15,6 0-17-15,0 0 1 0,0-5-1 16,3 10 1-16,-3-5-1 15,3 0 0-15,-3 0 0 16,0 0 1-16,-3 3-1 16,-3 2 1-16,-6 3-1 15,0 2 1-15,0 1 0 16,-3 0 1-16,0-1 0 16,3-2 0-16,0 0 0 15,0-3 1-15,0 1-1 0,0-4 0 16,3 4 0-1,0-6 0-15,3 0-1 16,3 0 0-16,3-3-1 16,0-2 1-16,3 2-1 15,0-2 1-15,-4 2-1 16,1 0 0-16,-3 3 0 16,-6 3 1-16,-6 2-1 15,-3 6 0-15,-2 2 0 0,-1 3 0 16,-9 5 2-16,0 0 0 15,-3 3 1-15,3 0 1 16,0-5 1-16,13-4 0 16,5-1 1-16,6-4 0 0,11-2 0 15,4-3 1-15,6-5-2 16,9-5 1-16,6 0-2 16,2-6 1-16,13 3-2 15,2 0 0-15,1 0-8 16,-4-2 1-16,4 5-12 15,0 2 1-15,-7 0-4 0,16 1 0 32</inkml:trace>
  <inkml:trace contextRef="#ctx0" brushRef="#br0" timeOffset="10467.3282">14783 9422 26 0,'-15'13'13'0,"-8"0"-10"0,17-7 13 16,-3 4-15-16,0 3 0 0,0 3 2 16,-3 0 1-16,0 0-4 15,0-5 1-15,6-3 2 16,3-1 0-16,3-1-1 15,0-1 1-15,6-2-1 0,3-3 0 16,3-6-1 0,12-4 0-1,3-3 0-15,2-3 0 16,13 2 0-16,-6 1 0 16,-3 5-4-16,-4 0 0 0,-8 3-6 15,-3 5 1-15,-6 5-3 16,-9 6 0-16</inkml:trace>
  <inkml:trace contextRef="#ctx0" brushRef="#br0" timeOffset="10648.2953">14786 9660 24 0,'-41'53'12'0,"5"-8"-5"0,30-35 20 15,0 6-24-15,3-2 0 16,0-7 2-16,3-1 0 16,3-4-6-16,6-2 0 15,6-5 4-15,3-8 1 0,3-6-1 16,2-4 0-16,1 1-6 15,3-4 1-15,0-1-7 32,-3 4 0-32,-1-4-3 15,-2 3 0-15</inkml:trace>
  <inkml:trace contextRef="#ctx0" brushRef="#br0" timeOffset="10834.2116">14929 9356 29 0,'-44'5'14'0,"32"37"-9"0,9-34 25 15,-3 8-29-15,-3 8 1 16,-3 10 1-16,0 19 1 0,-3 11-5 16,-3 2 1-16,3-5 2 15,3 0 0-15,4-9-2 16,5-7 0-16,0 0-7 16,6-7 0-16,5-15-5 0,4-7 1 15</inkml:trace>
  <inkml:trace contextRef="#ctx0" brushRef="#br0" timeOffset="11032.4922">15123 9448 39 0,'-6'-2'19'0,"24"4"-25"16,-9-2 35-16,2 0-28 31,4 0 0-31,0-2 0 15,3-1 0-15,0-2-5 16,3-3 1-16,-6 0-6 16,-3 3 0-16,-1-6-2 0,-2-2 1 0</inkml:trace>
  <inkml:trace contextRef="#ctx0" brushRef="#br0" timeOffset="11151.0587">15272 9260 26 0,'-15'30'13'0,"-3"30"-17"15,9-44 24-15,3 3-22 16,-3 5 1 0,0 2-8-16,0 1 0 15,0-4 7-15,6-2 1 16</inkml:trace>
  <inkml:trace contextRef="#ctx0" brushRef="#br0" timeOffset="11332.0785">15114 9647 23 0,'-6'-8'11'0,"12"2"-8"15,-3-1 21-15,3-1-22 16,3-3 1-16,3-2 2 16,2 0 0-16,4-1-7 15,0 1 1-15,3 3 3 0,0 2 1 16,-3 0-7-16,-3 0 1 16,-4 8-7-16,-2 8 0 0</inkml:trace>
  <inkml:trace contextRef="#ctx0" brushRef="#br0" timeOffset="11492.1418">15194 9710 24 0,'-18'24'12'0,"12"2"-9"0,6-20 16 0,3-1-16 15,0 0 0-15,3-2 1 16,3-3 0-16,0 0-5 16,3-11 0-16,0 3 3 15,3-2 1-15,-3-3-6 16,0-1 0-16,-3 1-6 15,-1-3 0-15</inkml:trace>
  <inkml:trace contextRef="#ctx0" brushRef="#br0" timeOffset="11683.7346">15301 9581 20 0,'-3'2'10'0,"-3"3"-1"0,3 1 10 16,0 10-16-16,0 5 0 0,-3 8 2 0,1 8 0 15,-4 5-6-15,0 3 0 16,-3 0 5-16,-3 3 0 15,3-3-2-15,3 3 1 16,0 2-1 0,0-5 0-16,3-8-4 15,0-5 1-15,0-9-8 16,0-9 1-16,3-22-4 16,0-11 1-16</inkml:trace>
  <inkml:trace contextRef="#ctx0" brushRef="#br0" timeOffset="11783.9037">15099 9935 19 0,'-12'-10'9'0,"39"-1"-6"0,-18 11 12 16,0-5-18-16,3-1 0 0,5-4-8 15,7-9 0-15</inkml:trace>
  <inkml:trace contextRef="#ctx0" brushRef="#br0" timeOffset="12248.5414">15638 9403 36 0,'9'-18'18'0,"14"2"-26"16,-14 13 36-16,0-2-28 16,0 5 0-16,0 0-4 15,0 3 1 1,0-3 0-16,-3 2 1 15,-6 6-5-15,-3 5 0 0,-3 1 0 16,-3-1 0-16,-3 5 4 16,-3 1 1-16,-3 2 4 15,-2 0 0-15,2 0 4 16,3 1 1-16,3-4 0 16,3-2 1-16,6-3-3 0,3 0 1 15,3-2-2-15,3-8 1 0,3 2-2 16,3-2 0-16,3-1-1 31,0 6 1-31,2 3 0 16,-2 2 0-16,-3 3 0 15,-3 5 0-15,-3 0-1 16,-6 3 1-16,-3 0-1 0,0 8 1 16,-6-9-2-16,3-1 1 15,-9 1-3-15,-6-1 1 16,-2 1-5-16,-4-4 0 15,-3-3-7-15,3-11 0 0,7-10-3 16,5-11 1-16</inkml:trace>
  <inkml:trace contextRef="#ctx0" brushRef="#br0" timeOffset="12366.2204">15510 9771 17 0,'17'-11'8'0,"13"1"-4"0,-21 15 9 16,0 0-12-16,0 6 0 15,3 0-6-15,0-6 0 16,3-8 2-16,6 1 0 15</inkml:trace>
  <inkml:trace contextRef="#ctx0" brushRef="#br0" timeOffset="12682.7">16081 9374 27 0,'-21'32'13'0,"-8"13"-19"0,20-34 26 0,-3 4-21 31,0 1 1-31,-3 3 4 16,0-1 1-16,3-7-4 0,3-3 1 0,3 2 2 16,3-2 1-16,3 0 1 15,9-2 0-15,3 1-2 16,6-4 0-16,0-6-1 31,0 1 1-31,0-3-2 0,-1-3 0 16,1-3-5-16,3 3 1 15,-3 0-9-15,-3 3 1 16,0 2-3-16,-6 3 0 16</inkml:trace>
  <inkml:trace contextRef="#ctx0" brushRef="#br0" timeOffset="12836.7556">15995 9729 28 0,'-54'31'14'0,"60"-23"-12"16,-3-8 23-16,9 0-23 15,3-5 0-15,3 2 0 16,0-4 1-16,0-7-4 16,-1-2 0-16,1-2-1 15,3-6 1-15,-6 3-8 0,3-3 0 16</inkml:trace>
  <inkml:trace contextRef="#ctx0" brushRef="#br0" timeOffset="13034.8967">16179 9356 29 0,'-32'31'14'0,"17"12"-9"0,12-27 19 15,-3 7-23-15,0 14 0 16,-3 19 1-16,0 8 0 0,-3 2-3 15,-6 0 0-15,3 3 2 16,0-3 1-16,4-5-6 16,2-3 0-16,0-8-6 15,6-13 1-15</inkml:trace>
  <inkml:trace contextRef="#ctx0" brushRef="#br0" timeOffset="13300.4909">16087 9813 27 0,'-15'-2'13'0,"-18"7"-11"0,28 0 17 0,-4 6-17 31,-3-1 0-31,0 4 2 16,0-4 0-16,3 1-4 16,0-3 1-16,6 0 3 15,3 0 0-15,3-3 1 16,6 0 0-16,6-2-1 15,0 0 0-15,0-1-1 0,-1 1 1 16,4 0-1-16,0-3 0 16,3 0-5-16,0-3 1 15,3 3-10-15,-1-3 0 0,7-2-3 16,6-3 0-16</inkml:trace>
  <inkml:trace contextRef="#ctx0" brushRef="#br0" timeOffset="14439.166">16626 9324 22 0,'-9'-5'11'0,"-12"31"-9"0,15-15 14 15,-3 5-15-15,0-1 0 16,-3 4 1-16,-3-1 1 0,4-2-3 16,2-2 0-16,6-4 2 15,3-5 1-15,6-5 0 16,3-5 0-1,5 0 0-15,7 0 0 16,3-3-1-16,0-3 1 0,0 3-2 0,-6 3 1 16,-4 2-2-16,-2 3 1 31,-3-2 0-31,-3 4 0 0,-6 1 0 16,-3 2 0-16,-3 0 0 15,0 6 1-15,-3 2-1 16,3-2 1-16,1-1-2 15,2 1 1-15,0-3-1 16,3 0 1-16,0-3 0 16,3-2 1-16,2-6-2 0,4-2 1 15,3-3-5-15,0-5 1 16,6-1-5-16,9-1 0 16,3-7-5-16,8-1 1 15</inkml:trace>
  <inkml:trace contextRef="#ctx0" brushRef="#br0" timeOffset="14689.5329">17001 9239 19 0,'0'-2'9'16,"-9"10"-5"-16,9-3 12 0,-9 3-13 16,0 8 0-16,-3 0 3 15,0-1 1-15,0-1-8 16,3 1 0 0,1-1 5-16,2-4 0 15,3 1-1-15,3-3 0 16,3-3-2-16,3 0 1 0,2-5-1 15,4 0 1-15,0-8-2 16,0 6 1-16,3-3 0 16,0-3 0-16,-3 2-2 15,0 1 1-15,-3 2-5 16,-3 3 0-16,0 3-6 16,-3 0 0-16</inkml:trace>
  <inkml:trace contextRef="#ctx0" brushRef="#br0" timeOffset="14898.3913">16849 9506 27 0,'-27'8'13'0,"30"-8"-11"0,3 0 17 0,3 0-16 15,3-2 0-15,0 2 0 16,3 0 1-16,0-3-6 31,-3 0 1-31,0 3-1 16,2 0 0-16,-8 3-7 15,3 0 0-15</inkml:trace>
  <inkml:trace contextRef="#ctx0" brushRef="#br0" timeOffset="15255.8204">16668 9742 21 0,'-21'26'10'0,"9"11"-8"0,9-26 12 15,-3-6-13-15,3 9 0 0,-3-1 1 16,3-5 1-16,0-3-2 16,6-5 0-16,3-5 2 15,3-3 0-15,3-3 0 16,3-5 1-16,5-5-1 15,4-3 0-15,12-5-1 16,3 0 0-16,2 3 0 16,-2 2 0-16,-3 0-1 0,-4 6 1 15,1 2-1-15,-9 2 1 16,-3 6-2-16,-6 3 1 16,-3 3-1-16,-3 2 1 15,-3 5-2-15,-6 5 1 0,-3 4-5 16,-3 2 0-16,0 2-5 15,-3 3 0-15,-6-2-1 16,-3 2 0-16</inkml:trace>
  <inkml:trace contextRef="#ctx0" brushRef="#br0" timeOffset="15905.1907">16822 9850 18 0,'-3'6'9'0,"24"-20"-8"0,-15 12 14 15,3-3-14-15,0-3 1 16,3 2-1-16,0-2 1 15,0 0-3-15,-3 3 1 32,0 0 1-32,-4 5 0 15,1 3-1-15,-6-1 1 16,-6 3-1-16,1 6 1 0,-4 0-1 16,0 2 0-16,-3 0 0 15,0-2 0-15,0-3-1 0,3 0 1 16,-3-3-2-16,3 0 1 15,3-2-3-15,-3-6 1 16,3-2-1-16,0 0 0 16,6-1 0-1,0-2 0-15,0 8 1 16,0 0 1-16,0 3 1 16,-6 2 0-16,1 3 1 15,-1 0 0-15,0 3 0 16,0-1 1-16,0 4 1 15,0-1 0-15,3 0 0 0,0-2 1 16,0-3 0-16,0-3 0 16,3-3 0-16,0-2 0 0,6-2-1 15,3-1 0-15,6-5 0 16,-1 0 1-16,4 0-2 16,0 0 1-16,3 3-1 15,-3 2 1-15,-3 3-1 16,0 3 0-16,-6 2-1 15,-3 3 1-15,-3 3-1 0,-6 0 1 16,-3 2-1-16,-3 0 1 31,-3 3 1-31,-3 5 1 16,0-2 0-16,0 2 0 16,3 0 0-16,0 0 1 0,9-5-1 15,0-3 0-15,3-2-2 16,3-6 1-16,6-2-1 15,3-6 1-15,3-8-4 16,3-4 0-16,6-7-7 16,2-7 0-16,13-2-2 15,-3-20 0-15</inkml:trace>
  <inkml:trace contextRef="#ctx0" brushRef="#br0" timeOffset="16240.7533">17683 9287 35 0,'-18'-3'17'0,"18"19"-24"15,3-8 33-15,0 3-26 16,6 2 1-16,2-3 0 0,1 6 0 16,3 0-4-16,3-3 0 15,0-5-3-15,6 3 0 16,0-8-3-16,5-3 0 15</inkml:trace>
  <inkml:trace contextRef="#ctx0" brushRef="#br0" timeOffset="16641.1491">17927 9332 21 0,'-21'10'10'0,"-33"17"-12"16,42-22 17-16,-9 6-15 15,7-1 1-15,-13 1-1 31,0 0 1-31,3-1-1 16,3 1 1-16,0-1 2 0,4 1 1 16,2-3 0-16,3 0 0 15,3-3 1-15,3-2 0 0,3-1 0 16,3 1 1-16,3-3-3 16,6-3 1-16,0 1-2 15,6-4 0-15,9 1 0 16,-1 0 1-16,4 0-4 15,0-1 1-15,0 1-6 0,-6 0 1 16,-1 5-6-16,-5 0 0 31,-3 0-2-31,-6 0 1 16,0 0 2-16,-6 2 1 16,-3 1 5-16,-3 0 0 15,-6 2 6-15,-3 0 0 0,-5 3 0 16,-7 3 1-16,0-1-2 15,3 3 1-15,0 6-3 16,0-6 1-16,1 6-3 16,2-1 0-16</inkml:trace>
  <inkml:trace contextRef="#ctx0" brushRef="#br0" timeOffset="17090.329">17528 9718 5 0,'3'8'2'0,"-6"16"2"0,3-14 1 16,-3 9-4-16,0 0 1 15,-3-1 2 1,0 1 1-16,0-4-5 16,3 1 0-16,0-5 4 15,0-3 0-15,3-3 0 16,0 0 0-16,0-5-1 0,3-5 0 16,3-5 0-16,3-1 1 15,0-5-1-15,3 0 0 16,3 0 0-16,-1-5 0 0,4 3 0 15,3-4 0 1,0 4-2-16,3 5 1 0,-3 2 0 16,-6 3 0-16,-1 8-1 15,-8 6 1-15,-6 1-1 16,-6 7 0-16,0 7 1 16,-2-8 0-16,-4 14 1 15,0-4 0-15,0-4 0 16,0-6 0-16,3 0 1 0,0 1 0 15,3-4-1-15,0 1 0 16,3-3-1-16,0 0 0 16,0-3-1-16,3-2 0 0,0-3 0 31,0 0 0-31,0 0-5 16,3-6 1-16,0-2-8 15,0-8 1-15,-3-7-6 16,0-17 1-16</inkml:trace>
  <inkml:trace contextRef="#ctx0" brushRef="#br0" timeOffset="17291.5778">17415 9435 34 0,'-24'-8'17'0,"30"19"-20"0,0-9 27 16,-3 1-24-16,6 2 1 15,0 1 0-15,-1 2 1 0,-2 2-5 16,0 1 1 0,-3 2-4-16,0 0 0 15,0 3-3-15,3-3 0 16</inkml:trace>
  <inkml:trace contextRef="#ctx0" brushRef="#br0" timeOffset="17907.849">17358 9612 21 0,'-6'0'10'0,"21"-5"-10"16,-15 5 16-16,9 3-16 16,6-1 0-16,0 9 0 0,-3-3 1 15,-3 2-1-15,-1 4 0 16,1 4 0-16,-3-2 1 16,-3 0 0-16,-6 0 0 15,-3 2 1-15,-3 3 1 16,-5 1 0-16,-4-1 1 15,3-5 0 1,-3 0 1-16,3-3-1 0,0 0 0 0,9-2-2 16,0-3 1-16,3-1-3 15,6-1 1-15,3-1-1 32,6-2 0-32,6-1 0 15,0 1 0-15,0-6 0 16,0 6 1-16,-1-3-1 0,-2 3 0 15,-3-3 0-15,0 0 0 16,-6-3 1-16,-3 6 0 0,-3-1-1 16,-3 4 1-16,-3 2 0 15,-3 2 1-15,-6 1 1 16,-3-1 0-16,-2 1-1 16,2 2 1-16,-3-2 0 0,3 2 1 15,-3 0-1-15,-3 3 1 16,7 3-2-16,-1-4 1 15,6 1-1-15,3 0 0 16,12-3 1-16,6 3 0 16,6-3 0-1,11-2 0-15,7-6 0 16,6-2 0-16,6-6 0 16,5-2 1-16,13-6-2 15,8-4 1 1,27-7-1-16,-8 4 0 15,-19 2-1-15,-11 3 1 16,-10 2-8-16,1 3 0 16,-10 0-12-16,1-2 0 0,-3-1-3 15,-9-13 1-15</inkml:trace>
  <inkml:trace contextRef="#ctx0" brushRef="#br0" timeOffset="19465.1113">18397 9909 33 0,'0'10'16'0,"9"-12"-10"16,-6 2 17-16,3 0-22 16,0 2 0-16,0 4 1 15,3-1 0-15,-3 0-2 16,2-2 0-16,1-1 1 16,0 1 1-16,-3 0-6 15,0-1 0-15,0-2-7 16,0 0 1-16</inkml:trace>
  <inkml:trace contextRef="#ctx0" brushRef="#br0" timeOffset="19736.0501">18843 9324 23 0,'-3'-5'11'0,"9"-1"-9"16,-3 9 12-16,3-6-13 15,0 6 0-15,3 0 0 16,0-1 1-16,0-2-3 16,3 3 1-16,3 0 1 15,0-1 1-15,3-2-6 16,-1 3 1-16,1-1-4 0,-3 1 1 15</inkml:trace>
  <inkml:trace contextRef="#ctx0" brushRef="#br0" timeOffset="20053.9502">18712 9544 37 0,'-26'5'18'0,"35"3"-26"15,-4-6 35-15,4 1-27 0,6 0 1 16,3-1 0-16,3-2 0 15,0 0-1-15,-3 0 0 32,0-2 0-32,-1-1 1 15,-2 3-6-15,0 0 1 0,-3 3-6 0,-3 2 1 16</inkml:trace>
  <inkml:trace contextRef="#ctx0" brushRef="#br0" timeOffset="20220.8266">18772 9750 26 0,'-30'-3'13'0,"27"1"-12"15,6-1 18-15,3 0-19 16,6 1 1-16,3-1 0 0,3-2 0 16,-3 2-2-16,3-2 1 15,-1-6 0-15,4 3 1 16,0 0-8-16,3 3 0 15</inkml:trace>
  <inkml:trace contextRef="#ctx0" brushRef="#br0" timeOffset="20618.9445">18998 9422 29 0,'-6'-3'14'0,"21"-2"-11"0,-9 0 20 15,6-1-23-15,12 1 1 16,0-3 0-16,2 0 1 0,1-2-2 31,3-1 0-31,0-2-2 16,-4-3 1-16,-2 3-6 15,-3-6 0-15,-3 3-2 16,0-2 0-16</inkml:trace>
  <inkml:trace contextRef="#ctx0" brushRef="#br0" timeOffset="20803.3103">19287 9120 28 0,'-21'24'14'0,"-6"42"-16"15,24-45 26-15,-3 11-23 16,-3 8 0-16,0-3 0 15,1 0 1-15,2-3-3 16,0-2 1-16,3-6-2 16,3-4 0-16,0-7-6 0,6-1 0 15,3-6-1-15,-1-11 1 16</inkml:trace>
  <inkml:trace contextRef="#ctx0" brushRef="#br0" timeOffset="20955.695">19346 9141 30 0,'-3'3'15'0,"-5"82"-17"15,5-59 31-15,0 9-29 16,-3-1 0-16,0-2-6 16,-3-3 0-16,0 0 1 15,0-3 0-15,-3 1-4 16,0-6 0-16</inkml:trace>
  <inkml:trace contextRef="#ctx0" brushRef="#br0" timeOffset="21155.8368">19084 9448 28 0,'-14'-2'14'0,"43"2"-19"16,-17 0 29-16,6-3-24 15,6 3 0 1,6 0 2-16,-1 0 0 15,-2 0-2-15,0 0 0 16,-3-3-1-16,-3 3 0 16,-6 0-5-16,-4 3 1 0,-5 5-4 15,-6 3 1-15</inkml:trace>
  <inkml:trace contextRef="#ctx0" brushRef="#br0" timeOffset="21319.6464">19218 9546 19 0,'-35'11'9'0,"8"-3"-4"0,24-8 15 16,0 0-19-16,3 2 0 15,0-2 3-15,3 0 1 16,6 0-6-16,0-2 1 16,6-4 2-16,3-2 1 15,2 1-2-15,-2-4 1 0,0-2-8 16,-3 5 0-16,0 5-3 31,-3 3 1-31</inkml:trace>
  <inkml:trace contextRef="#ctx0" brushRef="#br0" timeOffset="21788.7002">19177 9718 21 0,'-36'35'10'0,"-12"23"-10"0,39-40 15 16,-2 1-15-16,-1 2 1 16,-3 3 1-16,-3 0 0 0,6-3-2 15,3-3 1-15,3-4 2 16,3-7 1-16,3-7 0 15,6-10 0-15,3-3-1 16,3-9 0-16,15-7-1 16,0-8 1-16,2 0-2 15,4-2 0-15,0-1 0 0,-3 8 0 16,-1 3 0-16,-5 8 0 16,-3 2 0-16,-3 6 1 15,-3 5-1-15,-3 8 1 16,-3 5-1-16,-4 9 0 15,-2 7 0 1,-3 3 0-16,-3 5-1 16,-2 0 0-16,-4 0-4 15,3-3 1-15,-6-4-3 16,-3-7 1-16,3-1-1 0,3-9 1 16,0-2 0-16,3-3 1 15,0-8 1-15,3 5 1 16,3-5 1-16,3 0 1 15,3-2 0-15,3-1 0 0,0 0-1 16,0 1 0-16,0-3-3 16,-3-6 1-16,0 6-3 15,-3-3 1-15</inkml:trace>
  <inkml:trace contextRef="#ctx0" brushRef="#br0" timeOffset="22000.1458">19254 9716 14 0,'-30'29'7'0,"4"13"0"0,17-29 9 16,-3 6-13-16,-3-1 0 16,-3-2 4-16,3 0 1 0,3-3-9 15,3 0 0-15,3-2 7 16,6 0 0-16,9-3-2 16,6-3 1-16,0-5-3 15,9-3 0-15,3-2-1 16,2-8 1-16,1-3-7 15,6-8 0-15,3-3-6 0,-1-10 0 16</inkml:trace>
  <inkml:trace contextRef="#ctx0" brushRef="#br0" timeOffset="22455.7809">19846 9284 35 0,'-14'-16'17'0,"28"11"-22"16,-2 0 26-1,3-3-21-15,9 3 0 0,-3-1 0 16,3 4 0-16,3 4 0 15,-4 4 1-15,-5 1 0 16,-9 7 0-16,-12 2 0 16,-3 2 0-16,-3 3 0 0,-6 3 1 15,-2-5-1-15,-1-4 0 32,-3 1 0-32,3-2 0 15,3-4 1-15,-3-2 0 16,6 0 0-16,3-3 1 15,3 1-1-15,0-1 1 0,4-2-2 16,2-3 1-16,5 0-1 16,4-3 0-16,6 0-1 15,3 1 1-15,-3-4-6 16,0 1 0-16,0 2-6 0,-3-2 0 16,-6 8-2-16,-9 2 0 15</inkml:trace>
  <inkml:trace contextRef="#ctx0" brushRef="#br0" timeOffset="22782.6063">19832 9575 20 0,'-27'21'10'0,"12"22"-8"0,12-30 16 0,-3 6-17 15,-6 2 0-15,3 3 0 16,-3-6 0-16,3 1-1 16,3-9 0-16,0-2 3 15,6-8 1-15,9-5-1 16,0-14 1-16,3-5-1 15,3-2 1 1,3-6-1-16,3-2 1 16,6 2-3-16,2 3 1 15,4 3-2-15,6 2 1 0,-4 8 0 16,1 3 1-16,-3 2 0 16,-6 6 0-16,-3 5 0 15,-7 2 0-15,-8 6 0 16,-6 6 1-16,-6 1-1 15,-6 7 0-15,-3 1-5 16,-8 6 1-16,-1 1-5 0,6-7 0 16,-6 4-7-16,0-1 1 15</inkml:trace>
  <inkml:trace contextRef="#ctx0" brushRef="#br0" timeOffset="23171.7524">19969 9581 20 0,'8'-8'10'0,"7"18"-7"16,-12-7 9-16,-3 5-11 16,-3 5 0-16,0 6 2 31,-6-1 1-31,0 3-3 16,-2 0 1-16,-1 1 2 0,0-1 1 15,3-3-1-15,0-5 1 16,3-2-2-16,3 2 0 0,3-5-2 15,0-5 1-15,6-6-2 16,0-5 1-16,3-5-1 16,0-5 1-16,3-1-2 0,3-5 0 15,5-2-2-15,4 2 1 32,0 3 0-32,-3 2 0 15,0 3-1-15,-6 6 1 0,-7 2 1 16,1 5 1-16,-9 3 0 15,-3 5 1-15,-3 9-1 16,-5-1 1-16,-7 5-2 16,0 4 1-16,0 1-5 15,0 1 0-15,-3-3-4 16,0-2 0-16</inkml:trace>
  <inkml:trace contextRef="#ctx0" brushRef="#br0" timeOffset="23373.1764">19632 9340 37 0,'3'8'18'0,"3"-3"-26"16,0 3 35-16,0 5-27 15,0 3 0-15,-3 0-8 16,0 2 1-16,-3 1 1 15,-3 5 1 1</inkml:trace>
  <inkml:trace contextRef="#ctx0" brushRef="#br0" timeOffset="23852.674">19567 9581 22 0,'0'-3'11'0,"32"0"-9"15,-23 3 13-15,6 3-15 16,0 0 0-16,0 2 1 16,0 3 1-16,-3 2-2 0,-6 1 1 15,-6 2 1-15,0 0 1 16,-6 3-1-16,-3 3 1 16,-3-3-1-1,-6 2 1-15,3-5-1 16,-3-2 0-16,3 0-2 15,4-3 1-15,8-6-1 16,0-2 1-16,9-2-1 16,2 2 1-16,4-6-2 15,3 4 1-15,0-1 0 0,0 3 0 16,0 3 0-16,0 5 0 16,-3 2 0-16,-3 3 0 0,-6 1 1 15,-6 9 0-15,-6-1 0 16,-3-4 1-16,-6 3 1 15,0 0 0-15,0 3 0 16,6-3 1-16,3 1-1 16,9-4 0-16,3-2-1 0,6-5 1 31,6-1-1-31,6-5 0 16,6 1-1-16,3-14 1 15,2-3-4-15,10-5 1 16,3-2-6-16,20-3 1 15,10-11-8-15,-1-10 0 0</inkml:trace>
  <inkml:trace contextRef="#ctx0" brushRef="#br0" timeOffset="24055.3338">20656 9073 41 0,'-21'13'20'0,"24"11"-25"16,0-16 32-16,6 2-27 16,0 9 0-16,0-3 1 15,0-1 0-15,0 1-5 16,0-2 0-16,-3 1-6 16,0 1 0-16</inkml:trace>
  <inkml:trace contextRef="#ctx0" brushRef="#br0" timeOffset="24271.515">20364 9469 41 0,'-38'11'20'0,"26"-6"-23"0,12-5 34 0,6 3-30 16,3-3 1-16,3 0 0 16,5 0 1-16,7-5-3 15,6-3 0-15,6 2 2 0,5-1 1 16,1-7-5-1,0-2 0-15,-4 3-6 0,-5 3 0 16,-6 2-5-16,-6 0 0 16</inkml:trace>
  <inkml:trace contextRef="#ctx0" brushRef="#br0" timeOffset="24640.8548">20713 9432 17 0,'-18'14'8'0,"-24"15"0"0,30-21 8 0,-12 5-13 16,-5 5 0-16,-4 9 4 15,0 2 0-15,0 5-8 16,4-2 0-16,-1 3 6 16,6-6 0-16,3-3-2 15,3-5 1-15,6-5-3 0,7-3 1 16,5-10-1-16,5-3 1 0,7-3-2 16,3-2 1-16,3 0 0 15,9-1 1-15,3 1 0 16,-1 3 0-16,1 2 0 15,-3 2 0-15,-3 6 1 16,-6 5 1-16,-6 3 0 16,-6 8 0-1,-6-5-1-15,-3-4 0 16,-6 1-1-16,-3 0 0 16,0 0 0-16,-6-3 0 15,3-2-1-15,0-3 0 16,0 0-3-16,0-6 1 15,4-2-6-15,2-8 1 0,3 1-8 16,6-9 1-16,3-8-4 16,11-5 0-16</inkml:trace>
  <inkml:trace contextRef="#ctx0" brushRef="#br0" timeOffset="24889.9976">21103 9401 46 0,'-3'-11'23'0,"32"6"-27"0,-20 5 46 15,3 0-40 1,3-6 0-16,0 1 1 16,3 3 0-16,3-4-4 15,0 6 0-15,2-5 2 16,1-3 1-16,6 5-1 15,6-2 0-15,-1 0-5 0,1-1 0 16,-3 9-9-16,-6 2 1 0,-13 11-3 16,-8-2 0-16</inkml:trace>
  <inkml:trace contextRef="#ctx0" brushRef="#br0" timeOffset="25469.4727">20984 9639 46 0,'-72'0'23'0,"57"5"-27"16,15-5 44-16,0 0-38 16,3 0 1-16,3-3 2 15,6 3 0-15,6-5-6 16,6-3 1-16,2 3 3 0,1-3 1 16,3 0-2-16,-3 0 1 15,0 0-2 1,-1-2 1-16,1-1-4 15,-3 3 0-15,-9 0-6 16,-3 3 1-16,-6 5-5 16,-6 2 1-16,-3 1-2 15,-3 0 1-15,-3 2 3 0,-3-2 0 16,-6 2 7-16,-6 3 0 16,3 2 6-16,1-2 0 0,-1 8 2 15,3-2 0-15,-3 1 0 16,3 1 0-16,0 3-2 15,6-1 1-15,1 1-3 16,2 5 1-16,3-1-3 16,-3 9 1-16,3-8-4 15,0-3 1 1,3-2-3-16,-3-1 1 16,3-5-1-16,0 1 1 15,0-4 0-15,0 1 0 16,0-3 4-16,0-3 0 15,3 0 3-15,0 1 1 0,0-4 0 16,3 1 1-16,0-3-1 16,6-3 1-16,6-2-2 15,6-3 1-15,5 0-2 16,4-2 0-16,3-6-2 16,0-8 1-16,-1-5-7 0,1-8 0 15,6-14-6-15,-6-1 0 16</inkml:trace>
  <inkml:trace contextRef="#ctx0" brushRef="#br0" timeOffset="25691.6575">21397 9215 37 0,'-24'37'18'0,"7"43"-16"0,11-56 27 0,-3 7-27 15,0 12 0-15,0 10 3 31,3 10 0-31,3 1-6 16,3-3 0-16,6-11 4 0,3-8 0 16,3-7-1-16,0-12 0 15,8-7-6-15,1-11 0 0,3-12-7 16,0-15 1-16,-3-12-4 16,-3-19 1-16</inkml:trace>
  <inkml:trace contextRef="#ctx0" brushRef="#br0" timeOffset="25891.7657">21540 9107 43 0,'-6'0'21'0,"9"3"-25"0,0-1 41 16,3 4-34-16,3 4 0 16,3 3 1-1,3 6 1-15,-3 5-7 16,0 0 1-16,0-3 4 15,-4-3 0-15,1-5-9 16,-3 3 1-16,0-8-9 0,0-2 0 16</inkml:trace>
</inkml:ink>
</file>

<file path=ppt/ink/ink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context>
    <inkml:brush xml:id="br0">
      <inkml:brushProperty name="width" value="0.05292" units="cm"/>
      <inkml:brushProperty name="height" value="0.05292" units="cm"/>
      <inkml:brushProperty name="color" value="#7030A0"/>
    </inkml:brush>
  </inkml:definitions>
  <inkml:trace contextRef="#ctx0" brushRef="#br0">13819 16021 21 0,'0'0'10'0,"-6"5"-10"0</inkml:trace>
  <inkml:trace contextRef="#ctx0" brushRef="#br0" timeOffset="1.31427E13">14417 15774 28 0,'-6'-5'14'0,"-6"16"-17"0,9 5 19 0,-3 7-16 16,-5 7 0-16,-1 4 0 15,-3 6 1-15,0 2-1 16,0 0 0-16,0-7 0 15,6-4 1-15,3-7-1 32,3-8 0-32,3-3 0 0,6-5 1 15,6-8-1-15,3-2 0 16,6-6 0-16,3-3 0 16,8 1 1-16,-2-1 0 15,0 0 1-15,-3 3 0 0,-6 3 2 16,-7-3 0-16,-5 8 0 15,-6 8 1-15,-6 3-2 16,-6 7 1-16,-5 3-1 16,-4 11 0-16,-3 13-2 15,-6 8 0-15,-3 0 0 0,-8 10 0 16,2 1-2-16,-6-14 0 16,-5 6-6-16,2-3 1 15,6-19-6-15,9-23 0 16</inkml:trace>
  <inkml:trace contextRef="#ctx0" brushRef="#br0" timeOffset="1.31427E13">14355 16198 36 0,'18'-11'18'0,"8"40"-18"0,-17-13 29 16,9 13-29-16,0 14 1 15,0 2 1-15,0 2 0 16,0 1-4-16,2-3 0 15,1-8-9-15,6-8 1 0</inkml:trace>
  <inkml:trace contextRef="#ctx0" brushRef="#br0" timeOffset="1.31427E13">15176 15883 23 0,'-6'-8'11'0,"0"-8"-2"0,6 11 7 0,-3 2-15 15,-3-2 0-15,-5 8 1 0,-4 7 0 16,-9 6-2-16,-9 10 0 16,-6 1 1-16,1 5 0 15,2 2-2-15,3 0 1 16,6-4-5-16,7-7 0 16,5 4-4-16,6-11 1 0</inkml:trace>
  <inkml:trace contextRef="#ctx0" brushRef="#br0" timeOffset="1.31427E13">14965 16087 22 0,'9'-14'11'0,"0"1"-8"16,-6 11 18-16,3 2-20 31,0 0 0-31,-3 2 2 0,0 9 1 16,0-1-5-16,3 4 1 0,-3-1 2 15,2-3 1-15,1 4-2 16,-3-1 1-16,-3-3-6 15,0 1 0-15,-3 0-5 16,3-1 0-16</inkml:trace>
  <inkml:trace contextRef="#ctx0" brushRef="#br0" timeOffset="1.31427E13">15149 15917 19 0,'3'-2'9'0,"12"-4"-7"16,-9 4 9-16,3 2-10 15,0-3 0-15,3 3 0 0,-6 3 1 16,0 2-3-16,-3 6 1 16,-6 2 1-16,-3 3 1 15,-3 0-1-15,0-1 1 16,-3 1-1-16,3 0 1 0,0-3 0 16,3-5 0-16,0 0 0 15,3-5 0-15,3-3-1 31,0-5 1-31,3-1-2 16,3-2 1-16,0 1-2 16,0 4 1-16,0-2 0 15,-6 5 1-15,0 0 0 0,0 0 0 16,0 2 2-16,0 1 0 16,0 0 0-16,-3 4 0 0,3-7-1 15,0 6 1-15,0-4-1 16,0-2 0-16,0 0-1 15,0 0 1-15,6 0-2 16,-3 6 1-16,3-4-1 16,0 1 1-16,0 2-4 15,0 1 1-15,0 4-6 16,-3-5 1-16,0 9-5 0,0-4 1 16</inkml:trace>
  <inkml:trace contextRef="#ctx0" brushRef="#br0" timeOffset="1.31427E13">14983 16420 16 0,'-27'19'8'0,"12"-17"1"16,15-2 7-16,3 0-13 0,6-5 1 16,0-3 3-16,9 0 1 15,6-3-10-15,2-2 1 16,1-8 6-16,0 5 0 15,-3-5-2-15,0-5 0 0,-4-1-5 16,-2 9 1-16,-3-4-9 16,-6 7 1-16,0-1-2 15,-3 0 1-15</inkml:trace>
  <inkml:trace contextRef="#ctx0" brushRef="#br0" timeOffset="1.31427E13">15132 16179 21 0,'-15'27'10'0,"15"26"-11"0,-3-35 17 16,3 9-16-16,-3 10 1 0,0-3 0 15,0 3 0-15,3 0-2 16,3 0 1-16,0-5-1 16,0 2 1-16,0-15-6 15,3 2 0-15</inkml:trace>
  <inkml:trace contextRef="#ctx0" brushRef="#br0" timeOffset="1.31427E13">15144 16481 27 0,'-6'0'13'0,"0"-8"-13"16,6 8 22-16,-3 0-22 31,-3 0 1-31,-3 0-1 16,0 8 0-16,-3 0 0 0,0 0 1 15,0 0-1-15,0 2 1 0,3-2-4 16,0 0 1-16,6 0-3 15,6-3 1-15,6-2-2 16,0-3 1-16,6-5 1 16,0-3 0-16,3 0 4 15,0-3 1-15,0 3 2 16,-1 3 1-16,-2 2 0 0,0 1 1 16,0-1-4-16,-3 3 1 15,-3 0-8-15,-3 0 0 16</inkml:trace>
  <inkml:trace contextRef="#ctx0" brushRef="#br0" timeOffset="1.31427E13">13718 16068 17 0,'6'3'8'0,"9"18"-3"16,-9-13 9-16,2 2-13 16,4-2 0-16,0 8 2 15,3-5 0-15,0-6-4 16,3 0 1-16,0-2 2 15,0-6 1-15,-1-4-1 16,4-9 1-16,6-6-1 0,0 1 0 16,0-10-1-16,-6-6 1 15,-4-1 0-15,-2 9 0 16,-3-2-2-16,-3 9 0 16,-3 4 1-16,0 10 0 0,-6 8 0 31,0 8 0-31,0 10 0 15,-3 4 1-15,0 12 0 16,-3 8 1-16,0 9-1 16,-6 17 1-16,-3 14-2 15,6 0 1-15,0 3-1 16,4-16 1-16,5 13-2 0,5 5 0 16,4-15-9-16,6-6 1 0,3-8-4 15,-6-13 0-15</inkml:trace>
  <inkml:trace contextRef="#ctx0" brushRef="#br0" timeOffset="1.31427E13">15739 15785 27 0,'-6'-18'13'0,"6"2"-11"0,-3 16 14 0,-3 10-16 15,-3 9 0-15,-3 10 1 16,-3 11 0-16,-3-3-1 31,-2 8 0-31,-10 0 1 16,0-3 0-16,-3 6-1 0,-2-9 1 0,2-10-4 15,6 0 0-15,6-15-3 16,6-12 0-16,6-10-1 16,12-8 1-16,6-7 0 15,3-1 0-15,3 3 3 16,3 0 1-16,6-1 4 16,-3 6 1-16,-1 14 0 0,-2 2 1 31,0 10 0-31,-3 20 0 15,0 4 0-15,-3 16 0 16,-3 16-2-16,-3-5 1 0,-3 11-1 16,0-9 0-16,-3-10-2 15,3 0 1-15,-3 8-5 16,3-8 1-16,0-16-4 16,0-3 1-16</inkml:trace>
  <inkml:trace contextRef="#ctx0" brushRef="#br0" timeOffset="1.31427E13">15638 16304 25 0,'-9'-35'12'0,"0"22"-12"0,6 21 21 15,0 5-20-15,-6 8 0 0,-6 8 1 16,0 1 1-16,0-4-4 16,0 0 1-16,3 1 1 31,4-6 1-31,2-5-7 15,6-3 1-15,3-8-4 16,2-5 0-16</inkml:trace>
  <inkml:trace contextRef="#ctx0" brushRef="#br0" timeOffset="1.31427E13">15944 15931 21 0,'42'-19'10'0,"11"1"-7"16,-38 10 14-16,0 8-16 15,6 8 1-15,-3 2-1 0,-3 9 1 16,-3-1-2 0,-3-2 0-16,-3 3 2 0,-6 4 0 15,-3-1 0-15,-3 4 0 16,-6 0-2-16,0-4 1 16,-6-4-4-16,-6-5 1 15,0 1-7-15,-2-6 1 0</inkml:trace>
  <inkml:trace contextRef="#ctx0" brushRef="#br0" timeOffset="1.31427E13">15906 15915 14 0,'2'-16'7'0,"4"8"2"0,-3 11 6 16,-3 4-12-16,0 12 1 15,-3 5 2-15,-3 8 1 16,1 13-8-16,-7 7 0 15,3 15 5-15,-3 4 1 0,3-5-2 16,3 3 0-16,12-8-1 16,9-8 1-16,0-11-2 15,8-10 0-15,1 2 0 16,6-13 1-16,-3-5-1 16,3-5 0-1,2-11-6-15,7-3 0 16,6-10-6-16,20-8 0 15</inkml:trace>
  <inkml:trace contextRef="#ctx0" brushRef="#br0" timeOffset="1.31427E13">16525 15814 17 0,'-3'-5'8'0,"6"29"0"0,0-16 3 16,-3 5-10-16,0 5 0 0,0 9 2 15,0-3 0-15,-3-1-4 16,0-1 0-16,-3-7 2 15,3 4 1-15,0-8-1 16,3-3 0-16,0-8-1 0,0 0 0 16,6-8 0-16,3-6 0 15,3-9 0-15,2 4 0 16,7-7 0-16,3 7 1 16,3-2 0-16,0 2 1 0,8-2 0 15,-2 3 0-15,3 7 0 16,-9 3 1-16,-4 3-1 15,-5 2 1-15,-6 6-2 16,-6 7 1-16,-6-4-4 31,-6 10 1-31,-9-3-4 16,-3-3 0-16,-2 1-5 0,-4-3 1 16</inkml:trace>
  <inkml:trace contextRef="#ctx0" brushRef="#br0" timeOffset="1.31427E13">16605 15849 11 0,'6'-8'5'0,"15"0"2"0,-12 8 2 0,0 0-7 16,3 0 0-16,-1 5 1 15,-2-2 1-15,0 5-4 16,0 2 0-16,-3 3 3 0,-3-2 0 31,-3 5-1-31,0-3 0 16,-3 3-1-16,0 0 1 15,-3-3-1-15,-3-2 0 0,0-3-1 16,0 5 0-16,-2-3-2 16,2-2 1-16,-3 0-4 15,3-2 1-15,-3 1-2 16,0 1 1-16,3 3-1 16,0-3 1-1,0 3 4 1,3-6 1-16,0-3 2 0,0 4 1 15,3-4 2-15,3-2 0 16,0 0 0-16,6-8 1 0,3 6-4 16,3-3 1-16,3-3 0 15,3 2 0-15,3 1-1 16,0 0 1-16,-1-1-5 31,7-2 1-31,-3 8-6 0,0 0 0 0</inkml:trace>
  <inkml:trace contextRef="#ctx0" brushRef="#br0" timeOffset="1.31427E13">16673 16013 12 0,'-11'5'6'0,"8"5"1"15,3-4 1-15,0 4-7 16,0 12 1-16,-3-1 0 16,0 10 1-16,-3 6-4 0,0 11 1 15,-3 8 2-15,-3-3 0 16,0 2-1-16,0-2 0 0,3 0-1 31,0-16 0-31,0 0-6 16,3-5 1-16</inkml:trace>
  <inkml:trace contextRef="#ctx0" brushRef="#br0" timeOffset="1.31427E13">16519 16346 12 0,'6'-27'6'0,"14"-7"-1"0,-11 26 5 15,0 0-9-15,0 3 0 16,0 5 2-16,0 5 0 15,-6 1-3-15,-3 4 0 0,-3 14 3 16,-3-3 0-16,0 8 1 16,-3-5 0-16,0 5 0 15,0 3 0-15,3-6-1 16,1-2 0-16,2-3-1 16,0-2 1-16,3-3-2 15,3-6 1-15,0-7-2 0,2-8 1 16,4-6-1-16,3-5 1 15,3-8-5-15,6-10 0 16,-3 0-6-16,3-17 1 31</inkml:trace>
  <inkml:trace contextRef="#ctx0" brushRef="#br0" timeOffset="1.31427E13">16778 16071 18 0,'0'8'9'0,"-15"23"-4"0,12-23 7 16,0 8-11-16,0 13 0 15,-3 8 1-15,0 8 0 16,0 6-3-16,-3-1 1 0,0 0 1 16,0 0 1-16,0-5-1 15,3-10 0-15,0-6-1 16,3-5 0-16,0-3-2 16,3-13 1-16,0-8-1 15,0-8 0-15,3-8 0 16,3-8 0-16,3 3 0 31,0 0 1-31,0-3 0 16,0 0 1-16,6 3 2 15,0 5 0-15,-3 3 1 0,0 10 1 16,-3 3 1-16,-6 3 0 16,-6 10 0-16,-3-2 1 0,0 5-2 15,0 2 0-15,0 3-1 16,3-2 0-16,0 2-2 15,0-5 0-15,3 0-1 16,3-8 1-16,6-8-7 0,3-3 1 16,5-10-6-16,7-8 1 15</inkml:trace>
  <inkml:trace contextRef="#ctx0" brushRef="#br0" timeOffset="1.31427E13">17182 16026 36 0,'-29'10'18'0,"8"25"-25"16,15-27 29-16,-3 5-22 16,-3 5 1-16,0 6 0 0,-3 5 1 15,0 6-4-15,1-9 0 16,2-5-5-16,0-5 0 15,9-13-2-15,3-11 1 0</inkml:trace>
  <inkml:trace contextRef="#ctx0" brushRef="#br0" timeOffset="1.31427E13">17197 15716 37 0,'-6'6'18'0,"9"39"-23"0,-3-24 37 15,0 16-31-15,-3 8 1 16,0 8 0-16,-6 7 1 0,1 23-4 16,-4 6 0-16,-3-4 3 15,0 2 0-15,0-10-1 16,0-16 0-16,3 5-6 16,3-8 0-16,3-15-6 15,6-19 0-15</inkml:trace>
  <inkml:trace contextRef="#ctx0" brushRef="#br0" timeOffset="1.31427E13">17182 16150 37 0,'0'0'18'0,"12"0"-20"0,-3 0 27 0,9 0-25 31,3 3 1-31,3-3 0 16,0 2 0-16,-1-4-7 15,4-1 1-15,0-5-5 0,-3-2 1 16</inkml:trace>
  <inkml:trace contextRef="#ctx0" brushRef="#br0" timeOffset="1.31427E13">17504 15915 20 0,'3'-8'10'0,"12"-13"-6"0,-9 13 10 0,3 5-14 15,3-2 1-15,2-3 0 16,-2-3 0-16,3 3-2 15,-3-2 0-15,0-1-5 16,-3-2 0-16</inkml:trace>
  <inkml:trace contextRef="#ctx0" brushRef="#br0" timeOffset="1.31427E13">17581 15727 26 0,'-23'24'13'0,"8"23"-15"0,12-23 20 0,0 0-18 16,0 5 0-16,-3 3-1 16,0-1 0-16,0 1-2 0,0-3 0 15,0-2-4-15,0-6 1 16</inkml:trace>
  <inkml:trace contextRef="#ctx0" brushRef="#br0" timeOffset="1.31427E13">17453 16081 18 0,'-3'-21'9'0,"9"5"-5"0,-3 8 13 15,0 6-16-15,3-4 1 0,3-1 0 16,3-1 0-16,0-3-3 16,0 6 0-16,0-1 2 15,0 6 1-15,0-2-2 16,-3 4 1 0,-7 6-2-16,-2 3 0 15,-2 0 0-15,-4 4 0 16,-3 7 0-16,-3-1 0 15,0-5 1-15,3-3 0 0,0-3 2 16,3-2 1-16,3 0 0 16,0-2 0-16,3-4 0 15,0-2 0-15,6-2-1 16,0-4 0-16,3-2-2 16,0-2 1-16,0-1-5 15,0 3 1-15,0 0-6 16,-3 6 0-16</inkml:trace>
  <inkml:trace contextRef="#ctx0" brushRef="#br0" timeOffset="1.31427E13">17504 16200 21 0,'-9'30'10'0,"0"25"-7"0,6-42 12 16,0 16-14-16,-3 1 1 16,-3 1 1-1,-3 1 0-15,0 2-3 16,1-7 0-16,2-3 3 15,3-6 0-15,3-7 0 16,3-6 0-16,0-10-1 0,3-3 1 16,3-8-2-16,3-13 1 15,-1 0 0-15,7-14 0 16,0 1-1-16,3 5 1 16,0 0 0-16,0 8 0 0,3 5 0 15,-4 6 1-15,1 4-1 16,-3 4 0-16,-3 4 0 15,-3 6 0-15,-3 11-1 16,-3 8 1-16,-3 7-1 16,-3 8 1-16,-3 6-1 15,-3-3 0 1,-3-5-1-16,0-3 0 16,0-5-2-16,1-6 0 0,2-7-1 15,0-11 1-15,3 0-1 16,0-8 0-16,3 0 0 15,3-5 0-15,0-3 2 16,0 8 0-16,0 0 0 16,0 3 1-16,0 5 0 15,0 0 1-15,0 2 1 0,3 6 0 16,-3-5 0-16,0 5 0 16,0 3 1-16,0-4 0 15,0-1-2-15,3-1 0 16,0-2-7-16,3-3 1 15,6-3-8-15,2-10 1 0</inkml:trace>
  <inkml:trace contextRef="#ctx0" brushRef="#br0" timeOffset="1.31427E13">17918 16081 35 0,'3'-15'17'0,"23"-17"-17"16,-14 24 24-16,3 0-24 15,3-5 0-15,3 5 0 0,0-6 1 16,0 7-1-16,-4 1 1 16,-2-2-5-16,-3 3 1 31,-3 0-7-31,-3-3 1 16</inkml:trace>
  <inkml:trace contextRef="#ctx0" brushRef="#br0" timeOffset="1.31427E13">18066 15859 21 0,'-20'5'10'0,"8"17"-6"0,9-14 10 0,0 5-14 16,0 3 1-16,0 7-1 15,-3 7 1-15,0 4-1 0,0 0 0 16,0 3 0-16,0 0 0 16,0 3 1-16,0-3 1 15,0-2 1-15,3-6 0 16,0-6 1-16,0 1 1 0,0-8 0 15,3 0 0-15,3-5-1 16,3-6 1-16,3-2-2 16,3-11 0-16,3-11-1 15,3-2 0-15,6-11-4 32,8 3 1-32,7-8-6 0,3-5 0 0,5-9-5 15,-2-7 0-15</inkml:trace>
  <inkml:trace contextRef="#ctx0" brushRef="#br0" timeOffset="1.31427E13">18450 15706 27 0,'-3'-6'13'0,"9"6"-9"15,-3 0 19-15,3 0-22 16,3 0 0-16,3 0 0 16,0 0 0-16,0 3-1 15,0 2 0-15,0 6-2 0,-3-3 1 16,-3 5-3-16,-3 3 0 15,-6 5-1-15,-3 6 0 16,-6 2 0-16,-6 0 0 16,-3 0 3-1,0-3 1-15,-2 1 3 16,-1-3 0-16,3-9 1 16,6 4 1-16,6-6-1 15,6-7 1-15,3 1-2 16,6-7 0-16,3 0-1 15,3-2 0-15,6-3-1 16,6-3 0-16,2 2-1 0,1 1 1 16,-3-3-2-16,0 8 0 15,-3-3 0-15,-1 1 0 16,-11 4 0-16,-6-2 0 16,-3 3 1-16,-6 2 1 0,-3 3 0 15,-5 3 0-15,-4-1 1 16,-3 9 1-16,-3 0 0 15,0-4 1-15,0 1 0 16,1 0 1-16,2-5 0 16,3-1 0-1,3-2-1-15,6 0 1 0,0-5-2 0,3-1 0 32,6-2-1-32,6-5 1 15,3-3-2-15,3-2 1 16,6-4-1-16,6 1 1 0,2 0-1 15,1 0 1-15,-3 2-4 16,0 1 0-16,-6 4-2 16,-3 4 1-16,-6 4-2 15,-3 4 1-15,-6 4-1 16,-6 1 0-16,-3 2 4 0,-3 3 1 16,-3 0 1-16,0 0 1 15,0 2 1-15,0 1 1 16,3-1 0-16,3 1 0 15,3-1-1-15,3-2 1 0,3-3-1 16,3-5 1-16,3-2-2 16,3-12 1-16,3 4-1 15,0-6 0-15,0 0 0 32,0 0 0-32,-3-3 0 15,-3 3 0-15,-3 0-1 16,-3 8 1-16,-3 0-1 15,-6 0 1-15,-3-5-1 0,0 5 1 16,-3 3-1-16,3-1 1 0,0 4-1 16,3-4 0-16,0 6-3 15,4 3 1-15,-1-3-4 16,3 2 0-16,3-4-4 16,3-4 0-16</inkml:trace>
  <inkml:trace contextRef="#ctx0" brushRef="#br0" timeOffset="1.31427E13">18489 16327 23 0,'-21'11'11'0,"15"-14"-11"0,6 6 17 0,-3 5-16 31,0 3 1-31,-3-1-1 16,-2 14 1-16,-1-6-3 16,-3 1 1-16,-3 5 1 15,0-3 1-15,0-3-2 16,3-4 0-16,3-4-6 0,3-7 1 0,6-3-3 16,12-3 1-16</inkml:trace>
  <inkml:trace contextRef="#ctx0" brushRef="#br0" timeOffset="1.31427E13">18531 16312 21 0,'-6'26'10'0,"0"3"-9"0,6-21 17 15,0 5-16-15,0 3 0 32,6-3 3-32,0-2 1 15,6 5-5-15,3-6 0 16,8-2 5-16,1-5 0 15,6 2 0-15,-3-5 1 0,0-5-1 16,2 0 0-16,-2-11-2 16,-3-8 0-16,0 0-1 15,-6-8 1-15,-3-10-3 16,-4 2 1-16,-2-10-8 0,-3 3 0 16,0-14-9-16,0-8 0 15</inkml:trace>
</inkml:ink>
</file>

<file path=ppt/ink/ink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58:51.702"/>
    </inkml:context>
    <inkml:brush xml:id="br0">
      <inkml:brushProperty name="width" value="0.05292" units="cm"/>
      <inkml:brushProperty name="height" value="0.05292" units="cm"/>
      <inkml:brushProperty name="color" value="#7030A0"/>
    </inkml:brush>
  </inkml:definitions>
  <inkml:trace contextRef="#ctx0" brushRef="#br0">17218 10295 41 0,'9'-34'20'0,"30"-3"-16"15,-27 29 20-15,6 0-24 16,2 5 0-16,1 6 0 0,9 2 1 16,-6 6-1-16,0-1 0 15,2 3-2-15,4 1 0 16,3-4-7-16,0 3 1 16,8-7-3-16,4-9 0 0</inkml:trace>
  <inkml:trace contextRef="#ctx0" brushRef="#br0" timeOffset="384.5568">18206 9705 26 0,'12'-34'13'0,"-12"44"-9"16,0-7 21-16,-9 5-23 15,-8 5 0 1,-1 8 0-16,0 8 1 0,-6 6-4 15,0-6 1-15,-3 2 1 16,1 4 1-16,2-3-1 16,3-1 0-16,6-4-1 15,0-1 1-15,6 1-2 16,3-3 1-16,3-6-1 16,0 3 1-16,3 0-1 15,3 3 1-15,3 5 0 0,0 8 1 16,0 0 0-16,0 6 1 15,-3-1 0-15,0 3 0 16,0 0 0 0,0 3 0-16,0 2-1 15,-3 3 1-15,0-3-2 16,0-2 1-16,0-9-6 16,0-2 0-16,-3-5-7 15,3-3 1-15</inkml:trace>
  <inkml:trace contextRef="#ctx0" brushRef="#br0" timeOffset="1046.9996">18081 10073 29 0,'33'-74'14'16,"56"10"-8"-16,-65 54 17 0,3-1-23 16,0 3 0-16,-6 5 2 15,-3 6 0-15,-7 8-2 16,-5 10 0-16,-6 5 2 31,0 11 0-31,-3 11-1 0,-3 2 1 16,-2 8-1-16,-4-5 0 15,0-2 0-15,-6 1 0 16,-3-7-3-16,-3-2 0 16,3-4-3-16,1-4 1 0,5-9-3 15,0-7 1-15,0-3-5 16,0-8 1-16,0-8 1 15,-3-3 1-15,3-2-1 32,51 15 9-32,-87-44-2 15,40 13 1-15,5 0 3 16,0 2 1-16,3 3 0 0,3 0 0 16,3 0-2-16,3 1 0 0,0 1 0 15,2 4 1-15,1 4-1 16,-3-2 0-16,0 3 0 31,0 5 0-31,-3 5 1 16,-6 3 0-16,-3 0 0 15,-3 6 1-15,-3 1 0 16,-2 4 1-16,-4 0 1 0,3-1 1 16,0-2-1-16,3-3 0 15,0-2 0-15,3-1 0 16,3-2-2-16,3-5 1 15,3 2-3-15,3-5 1 0,3 0-1 16,6-5 0-16,6-6 0 16,3-2 0-16,0 0-1 15,5 0 0-15,7-1-3 16,0 6 1-16,-3 1-3 16,-6 1 0-16,-1 4-1 15,-5-1 1-15,-6 3-1 0,-3 0 1 16,-6 3-4-16,0 2 0 15</inkml:trace>
  <inkml:trace contextRef="#ctx0" brushRef="#br0" timeOffset="3505.4798">18709 9885 29 0,'-6'5'14'0,"-2"8"-8"0,2-10 14 0,-9 8-20 31,0 7 1-31,0 3-1 0,-3 0 1 16,0 3-1-16,0 3 0 15,3-6 0-15,1 0 1 16,2-5-1-16,3-8 0 0,0-6-1 0,6-9 1 16,3-1 0-16,6-6 0 15,3-1-1-15,3-4 1 31,6-2-1-31,5 2 0 16,7 3 1-16,3 1 1 16,0 4-1-16,-1 3 1 15,-5 3 0-15,-9 2 0 0,-3 6 1 16,-3 5 0-16,-9 2-1 16,-6 6 1-16,-3 0-1 15,-6 0 0-15,0 0 0 0,3 2 0 16,3-4 0-16,0-7 1 15,3 7-2-15,3-9 1 0,3 0 0 16,6-2 0-16,3-3 0 31,3-8 0-31,0 3-4 16,0-1 0-16,0 1-8 16,-4 2 1-16,4 1-1 15,-3 10 0-15</inkml:trace>
  <inkml:trace contextRef="#ctx0" brushRef="#br0" timeOffset="3937.1396">18567 10366 35 0,'-36'19'17'0,"21"-24"-18"0,15 5 34 0,0 0-32 16,6 0 1-16,3 0 1 16,6-8 1-16,3-3-4 15,11 0 0-15,7 4 2 16,-3 1 1-16,0 6-1 0,-4 6 0 15,-5 1-1-15,-3-1 0 16,-6 2 0-16,-6 5 0 31,-6 3 0-31,-6 2 0 16,-6 4 0-16,-6-1 1 16,-6 5-1-16,-6 3 1 0,1 6-2 15,-4-6 1-15,0-5-5 16,0-9 0-16,6-9-6 15,1-14 1-15,5-8-6 16,3-8 1-16,6-5-3 16,48 40 17-1,-75-62-2-15,45 22 1 16,0 8 7-16,3 8 0 16,0 5 5-16,0 8 1 0,2 10-6 15,4 6 1-15,3 3-4 16,0 5 0-16,3 10-9 15,-6-10 1-15,11 8-7 16,7-3 1-16</inkml:trace>
  <inkml:trace contextRef="#ctx0" brushRef="#br0" timeOffset="4321.3796">19043 10504 53 0,'-12'-32'26'0,"39"-26"-38"16,-12 39 49-16,11-10-37 15,7-16 0-15,3-13 0 16,0 3 0-16,2-6 0 0,4 3 0 15,3-1 0-15,-4-1 1 0,-2 12-1 32,3 13 1-32,-4 12 0 15,-8 9 1-15,-6 17-1 16,-12 10 1-16,-3 11 0 16,-12 11 0-16,-6 20 0 15,-6 19 0-15,-3-2-1 16,-6 2 0-16,-3-3-4 0,-2 8 1 15,5-2-7-15,0 3 0 16,3-6-6-16,-3-13 0 16</inkml:trace>
  <inkml:trace contextRef="#ctx0" brushRef="#br0" timeOffset="4474.0503">19082 10485 47 0,'-15'-26'23'0,"15"15"-22"0,6 9 40 16,8-4-39-16,10 1 0 15,3 0 0-15,6 0 1 32,0-3-4-32,-1 0 0 15,1 0-4-15,3 0 0 16,-1-8-10-16,-2 3 0 16</inkml:trace>
  <inkml:trace contextRef="#ctx0" brushRef="#br0" timeOffset="4673.0555">19748 9977 40 0,'-15'14'20'0,"3"23"-19"15,7-21 27-15,-4 10-28 16,-6 16 1-16,-3 11 0 0,-9 0 0 0,3 0-2 16,0 5 1-16,4-5-4 15,2 0 1-15,6-8-6 16,3-5 1-16,3-6-3 15,3-18 0-15</inkml:trace>
  <inkml:trace contextRef="#ctx0" brushRef="#br0" timeOffset="4876.1902">19680 10163 24 0,'30'-104'12'0,"11"73"-2"0,-32 20 19 16,0 3-26-16,3 6 1 15,0 4 3-15,0 3 1 16,-3 3-8-16,-3 8 0 15,-6 8 6-15,-3 3 1 16,-3 7-2-16,0-2 1 16,-6-3-3-16,-3 0 0 15,0-3-4-15,0-4 0 16,3-12-8-16,3 3 0 0,3-7-7 16,3-14 0-16</inkml:trace>
  <inkml:trace contextRef="#ctx0" brushRef="#br0" timeOffset="5048.7123">19954 10009 46 0,'15'-5'23'0,"32"-3"-24"16,-29 8 38-16,6 0-37 16,3 0 1-16,2 0 1 15,-2-3 0-15,-3 3-7 31,0 0 1-31,-3 0-9 16,-4 3 0-16</inkml:trace>
  <inkml:trace contextRef="#ctx0" brushRef="#br0" timeOffset="5239.159">20204 10007 48 0,'-27'29'24'0,"3"24"-28"0,15-27 36 16,-3 14-31-16,-9 7 0 16,1 1 0-16,-1 10 1 15,3-5-5-15,0 0 0 16,6 0-7-16,0-5 1 0,3-6-4 16,0-13 0-16</inkml:trace>
  <inkml:trace contextRef="#ctx0" brushRef="#br0" timeOffset="5913.8471">20731 9925 23 0,'20'-16'11'0,"10"-11"-5"0,-24 19 15 16,0 8-17-16,-3 6 1 16,-6-1 0-16,-9 8 0 15,-6 11-7-15,-17 10 0 16,-10 9 4 0,-9 7 1-16,1-3-6 0,8-2 1 15,6-2-5-15,10-9 0 16,5-7-3-16,9-11 0 15</inkml:trace>
  <inkml:trace contextRef="#ctx0" brushRef="#br0" timeOffset="6064.9947">20439 10200 34 0,'24'-37'17'0,"38"5"-16"15,-38 24 32-15,3-3-31 16,5-2 0-16,1 5 0 16,6 0 1-16,3-2-4 15,5-1 1-15,1 1 2 0,-1-1 1 16,-2 3-6-16,-3 3 1 15,-12-1-10-15,-10 12 1 16</inkml:trace>
  <inkml:trace contextRef="#ctx0" brushRef="#br0" timeOffset="6264.2038">20510 10380 42 0,'-41'2'21'0,"52"-4"-19"0,4-4 31 16,6-2-31-16,9-2 1 16,3-1 0-16,-1-2 1 15,4-6-6-15,0 4 1 16,0-9-1-16,-1 3 1 16,-2 2-9-16,-6 3 1 15,-6 3-5-15,-6 0 1 0</inkml:trace>
  <inkml:trace contextRef="#ctx0" brushRef="#br0" timeOffset="6426.0127">20766 10168 35 0,'-35'42'17'0,"14"6"-22"0,15-24 29 0,-6-3-24 15,0 3 0-15,3-1-3 16,0 1 1-16,0-3-1 15,6-2 0-15,3-6-6 16,3-5 0-16</inkml:trace>
  <inkml:trace contextRef="#ctx0" brushRef="#br0" timeOffset="6795.802">20835 10231 27 0,'-27'27'13'0,"-6"26"-13"0,27-40 22 0,0 0-21 15,0 0 0-15,0 1 0 16,0-1 1-16,3-5-3 16,3 0 1-16,0-3 0 31,0-5 1-31,6-3-3 16,3-2 0-16,3-5-2 15,0-4 1-15,3-4-2 0,3-1 1 16,0 1-1-16,-3 2 1 15,-3 5 3-15,-4 1 0 16,-2 10 3-16,-6 8 1 0,-3 5 2 16,-6 3 0-16,1-3 0 15,-1 0 1-15,0 0-2 16,0-2 0-16,3 0-2 16,3-3 0-16,0-3-4 15,3 0 1-15,0-2-6 16,0-1 1-16,-3 4-4 0,0-1 1 15</inkml:trace>
  <inkml:trace contextRef="#ctx0" brushRef="#br0" timeOffset="7115.8096">20567 10575 29 0,'-30'8'14'0,"24"-5"-12"0,6-3 25 0,6-5-26 31,6-3 1-31,3-3 0 15,6 1 0-15,2-1-3 16,1 0 1-16,0-2 1 0,-3 3 0 16,-3 2-1-16,-3 2 1 15,-3 4-1-15,-6 2 0 16,-3 2 1-16,-6 4 1 16,0 4 0-16,-3 6 0 0,0 3 1 15,0-1 1-15,-3 3-1 16,6-5 1-16,0-3-1 15,3 1 0-15,3-4 0 16,3 1 0-16,0-9-2 16,3 1 1-16,0-6-2 0,5-7 0 15,4-3-8-15,3-3 1 16,6 3-8-16,-6-6 1 16</inkml:trace>
  <inkml:trace contextRef="#ctx0" brushRef="#br0" timeOffset="7866.3842">21228 10104 35 0,'-21'-5'17'0,"24"-5"-13"0,-3 10 23 16,6-3-26-16,3 3 0 15,3 3 0-15,2-1 0 16,4 6-2-16,0 0 0 16,-3 3-4-16,-3-1 1 15,0 6-6 1,-6 0 1-16,-3 3-2 16,-6-4 0-16,-3 4 2 31,65-14 9-31,-145 14 1 15,65-1 1-15,6-5 5 16,6 3 1-16,3-5 0 0,6-6 1 16,6 1-6-16,3-4 0 15,3 1-4-15,0-1 0 16,0 4-5-16,0 2 1 16,-3 2-4-16,-3 1 1 15,-6 5 2 1,59-8 6-16,-136 21 1 15,59 5 1-15,3-2 4 16,6-6 0-16,3-4 3 16,3-7 0-1,6-7-6-15,6-8 1 16,6-5-8-16,6-8 0 16,0-6-5-16,12 1 0 15</inkml:trace>
  <inkml:trace contextRef="#ctx0" brushRef="#br0" timeOffset="8046.7588">21665 10073 43 0,'-9'2'21'0,"24"-15"-26"16,-6 10 40-16,9 1-35 16,3-1 1-16,6-2 0 15,-1-3 1-15,7 0-6 0,3-5 1 16,-3 2-4-16,-4 1 0 0,-5-1-5 15,-3 3 0-15</inkml:trace>
  <inkml:trace contextRef="#ctx0" brushRef="#br0" timeOffset="8181.2566">21885 9935 35 0,'-44'16'17'0,"17"13"-21"31,18-18 30-31,0 2-26 0,-3 11 0 15,-3 5-8-15,3 3 1 16,1-1 1-16,2 1 1 0</inkml:trace>
  <inkml:trace contextRef="#ctx0" brushRef="#br0" timeOffset="8631.5867">21555 10448 39 0,'-15'0'19'0,"21"-8"-26"0,3 3 35 15,9-3-28-15,3-2 1 16,3-4-1-16,5-4 0 16,1-1 0-16,0 3 0 15,-3 6 0-15,-7 2 1 16,-2 0-2-16,-6 5 1 16,-6 9 0-16,-6 4 1 15,-6 3 0 1,-3 6 1-16,-6 5 1 15,1 2 1-15,-1-2 0 16,6 3 0-16,0-1 0 0,6-5 1 16,3 0-2-16,3-7 1 15,3-12-2-15,6-7 0 16,3-3-1-16,-1-3 0 16,4-7 0-16,3-3 0 0,6 0-1 15,3 2 1-15,-1 3-1 16,-2-2 0-16,-6 7 0 15,3 3 0-15,-6 3 1 32,-6 2 0-32,-3 3 0 15,-6 3 1-15,-3 5-1 0,0 2 1 16,-3 1-2-16,3 2 1 16,0 0-9-16,8-2 0 15,-2 0-9-15,3-3 1 0</inkml:trace>
  <inkml:trace contextRef="#ctx0" brushRef="#br0" timeOffset="9480.0895">22668 9914 38 0,'15'-3'19'0,"-9"1"-13"0,-6 2 24 16,0 0-26-16,-3 2 1 15,-9 6 1-15,-6 8 1 16,-2 3-10-16,-13 7 1 15,-15 11 5-15,-11 5 1 0,-4 6-3 16,1-3 0-16,8-3-5 16,9-7 0-16,13-6-6 15,5-8 0-15,9-8-5 16,9-2 0-16</inkml:trace>
  <inkml:trace contextRef="#ctx0" brushRef="#br0" timeOffset="9648.9898">22305 10208 37 0,'12'8'18'0,"12"21"-16"0,-21-19 31 0,0 14-32 32,-3-3 1-32,-3 8 0 15,-3 3 1-15,0 2-3 16,-6 6 0-16,0 0-1 16,0 2 1-16,3-2-7 0,3-8 1 15,6-9-7-15,0-7 1 16</inkml:trace>
  <inkml:trace contextRef="#ctx0" brushRef="#br0" timeOffset="10329.5981">22695 10083 38 0,'3'-24'19'0,"30"22"-24"15,-15-1 31-15,8-2-26 0,7 0 1 16,0 2-6-16,0 0 1 15,-4 3 1-15,-11 6 1 16,-9 7-3-16,-15 11 0 31,-3 7 2-31,-14 4 0 16,-7 2 5-16,-3 5 0 0,3-7 4 16,3-1 0-16,4-5 0 15,2-5 1-15,6-6-2 16,6-4 0-16,6-6-2 15,3-6 0-15,6-2-1 16,3-2 0-16,0-9-2 0,3-2 1 16,0-8-5-16,8-6 1 15,1-5-6-15,3-10 1 16,0 0-5-16,3-3 1 16,-3 5 3-16,-1 3 0 15,-2 5 6-15,-6 6 1 0,-3 7 7 16,-6 9 1-16,-6 10 3 15,0 5 0-15,-12 8-2 32,-9 14 0-32,0 7-3 15,-8 8 0-15,5 3-3 0,-3-10 0 16,3 12-2-16,-3 4 0 16,7-6-2-16,-1-6 1 15,6-7-1-15,3-5 0 16,3-6 0-16,6-8 0 15,3-2 1-15,6-6 1 0,3-3 0 16,3-7 1-16,0-3 0 16,17-2 0-16,1-4 0 15,3 1 0-15,3 0 1 16,-4 2 1-16,-8 1 0 16,3-1 1-16,-12 6-1 15,3 0 1-15,-6 5-1 0,-3 0 1 16,0 2-2-1,-6 4 1-15,-3 1-5 16,0 4 0-16,-6 0-5 16,-3 2 1-16,-9 0-3 15,-3 3 1-15</inkml:trace>
  <inkml:trace contextRef="#ctx0" brushRef="#br0" timeOffset="10665.9565">22653 10597 31 0,'-17'-3'15'0,"17"6"-14"15,0-3 30-15,2 0-29 16,7 0 0-16,6-3 0 16,0-5 1-16,3-3-4 0,3 1 1 0,3-3 2 15,5-1 0-15,-2-4-3 16,0 2 0-16,-6 0-1 16,0 0 0-16,-6 3-1 15,-3 0 1-15,-4 5 0 0,-5 3 1 16,-6 5 2-16,-3 5 1 15,-5 5 0-15,-4 6 1 16,-3 11 0-16,-3 7 1 16,3 14-1-16,-3 2 1 15,-3-2-2-15,-2 2 1 32,5 0-1-32,-3 0 0 15,3-7-2-15,3-6 0 0,0-3-8 16,10-2 1-16,-1-13-7 15,3-17 1-15</inkml:trace>
  <inkml:trace contextRef="#ctx0" brushRef="#br0" timeOffset="10799.3683">22585 10800 30 0,'-3'-50'15'0,"6"50"-3"0,-3 0 19 16,3-3-29-16,3 1 1 16,3 2 1-16,0 2 1 15,3 1-6-15,2 0 0 0,13-3-2 16,-3 0 0-16,12-3-10 15,3-2 1-15</inkml:trace>
  <inkml:trace contextRef="#ctx0" brushRef="#br0" timeOffset="12946.1258">23609 10112 27 0,'-21'-8'13'0,"-3"27"-5"16,15-8 12-16,-3 7-19 15,-8 6 1-15,-7 2 0 16,-6 3 1-16,-6 1-3 15,4-1 0-15,-1-6 2 16,15-1 1-16,0-7-1 0,12-1 1 16,6-4 0-1,12-2 1-15,9-2-1 16,6-6 1-16,6 0-2 16,-1-6 1-16,-2-2 0 0,9-8 0 15,-3-2-4-15,-4-3 1 16,1 0-4-16,-6-3 0 0,0 3-3 15,-9 2 0-15,-3 3-1 16,-6 6 1-16,-6 10 0 16,-6 8 1-16,-3 7 5 31,-6 12 1-31,-3 5 2 0,-3 5 0 16,3 5 0-16,-3 6 1 15,1 7-1-15,-4 3 1 16,3-5-2-16,0 0 0 0,6-10-3 15,3-9 0-15,3-8-5 16,3-2 1-16,0-5-3 16,12-11 0-16</inkml:trace>
  <inkml:trace contextRef="#ctx0" brushRef="#br0" timeOffset="13158.9084">23505 10520 30 0,'-18'2'15'0,"-24"30"-13"0,30-26 28 15,-3 4-28-15,-3 3 1 16,4 3 2-16,2 3 0 16,9-3-6-16,3-3 0 15,6-5 4-15,9-3 1 16,5-5-2-16,4-8 1 0,0-2-5 31,3-12 0-31,9 1-6 16,-4-3 0-16,1-2-5 15,9-3 0-15</inkml:trace>
  <inkml:trace contextRef="#ctx0" brushRef="#br0" timeOffset="13499.1458">23957 10192 34 0,'-15'13'17'0,"-32"40"-16"16,32-32 29-16,-18 3-29 15,0 13 0-15,-2 5 2 16,-4 11 0-16,6 5-2 15,-3 3 0-15,13-8 2 16,5 0 1-16,6-13-1 16,6-8 0-1,3-9 0-15,9-4 0 0,3-6-2 16,6-13 1-16,5-11-5 16,10-7 1-16,9-14-3 15,-6-7 1-15,-4 1-1 16,4 7 0-16,-9 7 1 15,-6 5 0-15,0 6 4 16,-9 8 1-16,0 5 1 0,-6 10 1 16,-6 6-1-16,0 5 1 15,3 1-1-15,3-6 0 16,0-3-7-16,5-3 1 16,4-2-8-16,-3-8 0 15</inkml:trace>
  <inkml:trace contextRef="#ctx0" brushRef="#br0" timeOffset="13747.1452">24621 10126 38 0,'9'-3'19'0,"-18"27"-10"0,0-11 28 31,3 13-36-31,-12 9 1 15,-9 5 1-15,-5 10 0 16,-46 45-4 0,13-10 1-16,5-3 1 15,7-19 1-15,5-5-9 16,6-10 1-16,10-6-8 0,8-10 0 16</inkml:trace>
  <inkml:trace contextRef="#ctx0" brushRef="#br0" timeOffset="13930.3005">24395 10618 52 0,'6'5'26'0,"6"35"-26"0,-7-30 44 0,1 6-43 32,-3 5 0-32,6 6 1 15,-3-3 0-15,3 2-5 0,0-5 1 16,0-2-6-16,0-3 0 15,0-3-8-15,6 0 0 16</inkml:trace>
  <inkml:trace contextRef="#ctx0" brushRef="#br0" timeOffset="14798.7162">19980 11105 30 0,'0'-16'15'0,"42"2"-14"0,-24 9 16 0,9-3-17 31,3-2 0-31,-1-1 0 16,-2-2 0-16,-3 5-1 15,-6 3 0-15,-3 7-1 16,-6 4 0-16,-6 12-1 15,-12 3 1-15,-9 0 1 16,-6 8 0-16,-9 1 3 16,3-1 0-16,4 2 2 0,2-9 1 15,6-4-1-15,6-5 1 0,6 1-2 16,3-4 1-16,15-10-3 16,9-5 0-16,3-6-5 15,8-10 1-15,-2-8-5 16,3-3 1-16,0-5-4 15,2 3 1-15</inkml:trace>
  <inkml:trace contextRef="#ctx0" brushRef="#br0" timeOffset="15079.8866">20427 10933 28 0,'-9'5'14'0,"-3"8"-13"16,9-10 27-16,-3 2-27 15,0 0 1-15,0 1 0 16,0-1 1-16,0 0-4 15,3 1 1-15,0-4 0 16,0 1 1-16,3-1-1 16,3-2 1-16,6 0-1 0,3 0 0 15,0 3-1-15,3-3 1 32,9 5 0-32,-3 1 1 15,-3 2-1-15,-10 0 1 0,-5 7 0 16,-6-1 0-16,-3 4-2 15,-2 1 0-15,-4-1-4 32,0 1 0-32,-3-6-6 15,0 0 1-15</inkml:trace>
  <inkml:trace contextRef="#ctx0" brushRef="#br0" timeOffset="15332.5294">20367 11144 23 0,'0'-10'11'0,"0"15"-5"0,0-2 14 16,-3-1-20-16,-3 4 1 16,0 1 2-16,-2 4 1 0,-4 2-4 15,3-2 1-15,0-1 2 16,-3 1 1-16,6-3 0 0,3 0 0 16,3-3 0-16,3 3 0 15,0-3-1-15,6-2 0 16,3-6-1-16,0 3 1 0,3 0-3 15,-1-2 0-15,1-1-7 16,-3-2 1-16,-3 0-7 16,-3 5 0-16</inkml:trace>
  <inkml:trace contextRef="#ctx0" brushRef="#br0" timeOffset="15729.5826">20219 11343 26 0,'-21'10'13'0,"-6"9"-10"0,21-14 15 16,0 3-15-16,0 0 0 0,3 0 2 15,0 0 0-15,3 0-6 16,0-3 0-16,9-2 4 16,-3-3 1-16,9-3-2 15,0-2 0-15,0-3-1 16,5-3 0-16,4-2-1 15,0 0 1-15,0 2-1 16,-3 1 1 0,-6 4-1-16,-3 4 0 15,-7 2 1-15,-5 2 0 0,-2 6 1 16,-7 3 1-16,-3 5 0 16,0 0 1-16,-3-1-1 15,3 4 1-15,3 2-1 16,0-5 0-16,3-3-1 15,0-2 0-15,3-1-1 16,3-4 0-16,3-1-6 0,6-13 1 16,3 0-7-16,6-2 1 15,6-4-5-15,-6-2 0 16</inkml:trace>
  <inkml:trace contextRef="#ctx0" brushRef="#br0" timeOffset="16016.3166">20772 11038 34 0,'-24'11'17'0,"27"-14"-16"16,0 9 27-16,3 2-27 16,3 2 0-1,3 1 0-15,3 5 0 16,0-6-3-16,0 1 1 16,3-1-4-16,-1-2 0 0,1-5-5 0,6 0 0 15</inkml:trace>
  <inkml:trace contextRef="#ctx0" brushRef="#br0" timeOffset="16182.4513">21010 11187 37 0,'-26'15'18'0,"-28"4"-22"0,45-14 32 0,-3-2-28 16,0 5 0-16,0-5-1 15,0-3 1-15,3-3-3 16,4-5 0-16,-1-5-4 15,6-8 0-15,0-6-3 0,3-7 1 16</inkml:trace>
  <inkml:trace contextRef="#ctx0" brushRef="#br0" timeOffset="16334.2496">20921 10919 23 0,'9'-8'11'0,"0"14"-3"0,-6-4 19 0,-3 6-24 16,0 6 1-16,-3 4 0 15,-3 9 1-15,0 10-6 0,-6 13 0 16,0 0 4-16,-3-5 0 15,0 0-4-15,-2 3 1 16,-1-1-6-16,0 1 0 16,3 2-5-16,3 3 0 15</inkml:trace>
  <inkml:trace contextRef="#ctx0" brushRef="#br0" timeOffset="16633.8468">20793 11332 24 0,'18'-10'12'0,"-3"7"-9"16,-12 3 16-16,0 0-15 0,-3 0 0 16,-3 3 3-16,-3 4 1 0,0 4-10 15,-6 2 1-15,0 6 7 16,3-1 0-16,0 1-2 15,0-1 1-15,3 1-3 32,0-3 1-32,3 0-1 15,3-3 0-15,6-8-2 0,3-5 0 16,6-5-5-16,3-6 0 16,6-2-9-16,0-5 1 15</inkml:trace>
  <inkml:trace contextRef="#ctx0" brushRef="#br0" timeOffset="16949.3541">21269 10930 40 0,'-15'-3'20'0,"18"6"-20"16,0 0 29-16,0-1-29 16,3 4 0-16,3-1 1 15,0 0 0-15,0 0-2 0,0 1 1 16,0-1-4-16,-6 0 0 0,0 3-4 15,-6 8 1-15,-3 3-5 16,-3 4 1-16,-3 4 1 47,72-11 10-47,-144 18 1 16,63 8 1-16,7-7 3 15,2-9 1-15,3-7 3 0,3-3 0 16,3-8-7-16,6-6 1 15,3-7-6-15,6-8 1 16,3-11-4-16,2-5 0 16,4-6-3-16,0-7 0 0</inkml:trace>
  <inkml:trace contextRef="#ctx0" brushRef="#br0" timeOffset="17115.6051">21460 10851 29 0,'6'-6'14'0,"-9"19"-11"15,-3-7 27-15,-6 7-28 16,0 6 0-16,-3 7 1 15,-3 14 0-15,-3 10-4 16,-2 11 1 0,-4-6 2-16,0 4 0 15,0-4-3-15,3 9 1 16,4-4-6-16,-4 1 1 0,0-2-6 16,0-9 0-16</inkml:trace>
  <inkml:trace contextRef="#ctx0" brushRef="#br0" timeOffset="17282.9597">21031 11570 34 0,'0'-29'17'0,"21"-16"-11"16,-12 37 28-16,6 0-30 15,3-2 0-15,0-4 1 0,5-1 1 16,7-1-8-16,0 0 0 16,0 0 2-16,-1 0 0 0,1 5-10 15,6 1 0-15,0-1-4 31,-1 3 0-31</inkml:trace>
  <inkml:trace contextRef="#ctx0" brushRef="#br0" timeOffset="17699.9122">21722 10988 24 0,'-15'5'12'0,"9"14"-1"0,6-11 16 0,0 8-24 16,0 0 1-16,3 5 3 0,3 5 1 15,3 1-9-15,3-1 1 16,3-2 6-16,2-3 0 15,4-5-1-15,12-3 0 16,3-7-1-16,2-6 1 0,1-8-1 31,-3-6 0-31,-3-1-1 16,-1-7 1-16,-8 1-2 16,-3-8 0-16,0 0-1 15,-3 0 1-15,-6 0-2 0,-7-3 1 16,-2 8-5-16,-6 3 0 15,1 5-6-15,-7 8 0 16,-6 3-7-16,-6 5 1 16,-3 3-3-16,0-1 1 0</inkml:trace>
  <inkml:trace contextRef="#ctx0" brushRef="#br0" timeOffset="17915.737">21924 10911 29 0,'-6'-8'14'0,"9"8"-6"15,-6 3 25-15,3 2-29 16,-3 9 0-16,-3 7 2 16,-3 8 0-1,-3 11-8-15,-2 10 0 16,-1 3 5-16,-3-6 1 0,0 1-4 16,0-3 1-16,0 0-6 15,3-5 1-15,0-3-7 16,1-6 0-16,2-7-3 15,3-5 0-15</inkml:trace>
  <inkml:trace contextRef="#ctx0" brushRef="#br0" timeOffset="18151.2701">21665 11364 31 0,'-15'5'15'0,"6"27"-12"0,9-22 28 15,0 6-28-15,0 6 0 31,12 9 7-31,3-4 1 0,0-6-12 16,3-5 0-16,6-11 7 31,-1-8 0-31,1-5-1 16,6-10 0-16,0 5-4 16,-3-3 1-16,-1 0-4 0,-2-3 1 15,0 1-6-15,-3-3 0 16,-3 2-10-16,0 3 1 0</inkml:trace>
  <inkml:trace contextRef="#ctx0" brushRef="#br0" timeOffset="18450.5067">22505 11004 40 0,'-27'8'20'0,"30"21"-21"0,0-18 27 16,3 2-25-1,6 3 1-15,-1 0 1 16,4-3 1-16,0-3-5 0,6-4 0 15,3-4 2-15,0-4 0 16,2-6-6-16,-2 0 0 16,0-3-7-16,-6-2 0 0</inkml:trace>
  <inkml:trace contextRef="#ctx0" brushRef="#br0" timeOffset="18616.2513">22659 10903 33 0,'-32'14'16'0,"8"12"-15"15,18-18 24-15,0 8-25 16,0 5 0 0,-3 8-1-16,-3 8 1 15,-6 0-4-15,6 3 1 16,-3-3-6-16,-2-5 0 0,-4 2 0 16,0-2 0-16</inkml:trace>
  <inkml:trace contextRef="#ctx0" brushRef="#br0" timeOffset="19151.3967">22293 11353 34 0,'3'-8'17'0,"12"-2"-25"16,-3 7 38-16,3 3-30 16,6-3 0-16,5 1 0 15,7-1 1-15,0 1-1 16,-3-1 0-16,-6-2 0 15,5-3 0-15,-5 2-2 16,-3 1 1-16,-3 0-1 16,-6 5 0-16,-6 2 1 15,-3 4 1-15,-9-1-1 0,-3 3 1 16,-9 5 3-16,-9 6 0 16,-3 2 1-16,-2 0 1 15,5 0 0-15,-3 0 1 16,3 3 0-16,9-5 1 0,4-1-2 15,5-2 1-15,0 0-2 16,15 0 1-16,0-8-3 16,5-6 1-16,4 1-2 15,6-8 1-15,6-8-1 16,-3-1 0-16,0 1-1 0,-1 0 0 16,1 0 0-16,0 2 1 15,-3 0 0-15,-3 4 0 16,0 1 1-16,-4 4 0 15,1 2 0-15,-3 2 0 32,-3 4 0-32,0-4 1 15,-3 11-2-15,-6 3 1 0,0 0-1 16,0 0 0-16,0 0-4 16,0 0 0-16,0-6-9 15,6-2 0-15,0 3-7 0,-3-8 0 16</inkml:trace>
</inkml:ink>
</file>

<file path=ppt/ink/ink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59:25.590"/>
    </inkml:context>
    <inkml:brush xml:id="br0">
      <inkml:brushProperty name="width" value="0.05292" units="cm"/>
      <inkml:brushProperty name="height" value="0.05292" units="cm"/>
      <inkml:brushProperty name="color" value="#7030A0"/>
    </inkml:brush>
  </inkml:definitions>
  <inkml:trace contextRef="#ctx0" brushRef="#br0">1374 10372 43 0,'0'0'21'15,"51"-24"-19"-15,-34 16 22 0,7 0-27 16,0-3 0-16,3 1-18 16,-3 5 0-16,-1 5 22 15,-11 0 0-15</inkml:trace>
  <inkml:trace contextRef="#ctx0" brushRef="#br0" timeOffset="192.1813">1445 10456 34 0,'-50'40'17'0,"29"24"-16"0,18-41 33 16,-6 17-33-16,3 5 1 15,3 0-1-15,0 3 1 16,3-1-3-16,3-4 0 15,3-9 1-15,0-10 0 16,3 2-7-16,6-7 1 0,3-9-5 31,5-2 0-31</inkml:trace>
  <inkml:trace contextRef="#ctx0" brushRef="#br0" timeOffset="425.6493">1811 10581 30 0,'6'-11'15'0,"-6"11"-5"0,0 3 22 16,0 7-30-16,-8 6 1 15,-1 5 3-15,-3 8 1 0,-3 6-8 16,0-1 0-16,0 1 5 16,3 2 0-16,0-3-2 15,0-2 1-15,3-6-6 16,-3-2 0-16,4-3-7 15,5-5 1-15,-6-3-6 16,9-5 1-16</inkml:trace>
  <inkml:trace contextRef="#ctx0" brushRef="#br0" timeOffset="592.4135">1600 10853 27 0,'0'-8'13'0,"6"-8"1"0,-3 11 17 0,6 0-26 16,3 5 1-16,0 0 1 15,3 5 0-15,-6 0-10 16,6-2 1-16,2 0 3 16,1 2 1-16,-6 0-11 15,0 1 1-15,0 4-6 0,3 1 1 16</inkml:trace>
  <inkml:trace contextRef="#ctx0" brushRef="#br0" timeOffset="1094.8895">1246 10464 20 0,'-9'-5'10'0,"9"-6"0"16,0 11 8-16,3-5-15 15,-3 5 1-15,6-5 1 16,-3 2 1-16,3 3-7 15,3 0 1-15,6 0 4 0,-6 0 0 16,5 0-2-16,4-2 1 16,0-1-2-16,-3-2 1 15,6-1-10-15,6 4 0 16,2 2-3-16,4-8 0 0</inkml:trace>
  <inkml:trace contextRef="#ctx0" brushRef="#br0" timeOffset="2125.827">1118 12769 24 0,'-6'0'12'0,"21"10"-8"16,-12 1 17-16,6 7-19 15,0-2 1-15,-3 13 0 16,0 22 0 0,-3 12-4-16,-3 9 0 0,-3 4 3 15,-3-4 0-15,0 5-2 16,3-1 1-16,-3-12-3 16,3-11 0-16,6-14-3 15,3-23 0-15,-6-16-2 16,0-24 1-16,0-5-1 15,0-16 1-15,0-10 2 0,-6-22 0 16,6-10 5-16,6 10 0 16,6-2 3-16,3 7 0 15,2 9 2-15,7 10 0 16,3 10 1-16,3 9 1 16,-3 16-2-16,-10 4 0 0,1 9 0 15,-3 5 0-15,-3 8-2 16,0 8 1-16,-9 8-1 15,-3-1 0-15,-3 4-1 32,-3 10 0-32,-6 5-1 0,0 1 0 15,0 2-1-15,-6-8 1 16,4 0-1-16,5-8 1 16,-9-3-1-16,6-2 1 15,3-5-1-15,6-4 0 0,-6-1 0 16,9-1 1-16,-6-2-1 15,6-1 1-15,6 1-1 16,-6-3 0-16,9 0-1 16,-6-3 1-16,3 3-1 15,3-3 1-15,6 0-2 0,-3-2 0 16,2 0-8-16,1-3 1 16,3-3-9-16,3-2 1 15</inkml:trace>
  <inkml:trace contextRef="#ctx0" brushRef="#br0" timeOffset="2342.7568">1725 13023 56 0,'-9'2'28'0,"3"49"-31"16,3-27 46-16,3-3-42 15,-6 5 0-15,-3 6 0 0,3 2 0 16,-2-2-1-16,-1-11 0 0,-3 3 0 16,3 5 0-16,0 0-7 15,0-5 0-15,3-3-9 16,-3-2 0-16</inkml:trace>
  <inkml:trace contextRef="#ctx0" brushRef="#br0" timeOffset="2543.9708">1523 13211 42 0,'3'-3'21'0,"21"-8"-10"0,-16 11 29 0,7 0-36 15,3 3 0 1,0 5 1-16,-3 3 0 0,-3 2-7 16,0 3 1-16,0 0 4 15,3-1 0-15,-7 4-5 16,7-6 0-16,-3 0-11 15,3-7 0-15,0 2-4 16,3-3 0-16</inkml:trace>
  <inkml:trace contextRef="#ctx0" brushRef="#br0" timeOffset="10619.8854">4112 15976 17 0,'-12'-19'8'0,"9"16"-1"16,3 3 9-16,0 8-15 15,3 3 1-15,-3 13 1 16,3 13 1-16,-3 2-4 0,0 22 0 16,-3 5 3-1,0-5 0-15,-2 5 0 16,-1-5 0-16,0-5-1 0,0-9 0 0,0-12-1 16,0-6 0-16,0-13-1 15,0-11 1-15,0-18-2 16,0-11 1-16,3-5-1 31,0-19 1-31,3-12-1 16,3 4 0-16,3-8 0 0,9 4 0 15,9 7-1-15,5-3 1 16,13-5 0 0,6 14 1-16,2 7 0 0,-5 11 0 15,-9 16 2-15,-10 18 0 16,-2 5 1-16,-9 12 0 15,-3 9 0-15,-9 6 0 0,-9 3 0 16,-6 8 0-16,-6 13-2 16,-11-6 1-16,-4-10-1 15,-3 0 1-15,3-3 0 16,1-7 0-16,5-6 0 16,6-3 0-16,6-7 0 0,3-1 1 15,6-4-1-15,3-1 0 16,3-5-1-16,3 5 0 15,3-5 0 1,3 3 0-16,3-1 0 16,3-2 0-16,9 0-1 15,0 0 1-15,5-3-6 16,-2-5 0-16,6-2-9 16,0-4 0-16,2-4-1 15,-2 2 0-15</inkml:trace>
  <inkml:trace contextRef="#ctx0" brushRef="#br0" timeOffset="10836.3711">4598 16327 40 0,'-18'8'20'0,"9"6"-24"0,6-4 40 0,0-2-35 16,-3 16 1-16,0-13 1 15,0-1 1-15,0 6-5 0,-3 5 0 16,3-5 2-16,0 0 0 15,0 2-6-15,0-7 0 32,3 2-5-32,0-5 0 15,0-5-3-15,0-6 0 16</inkml:trace>
  <inkml:trace contextRef="#ctx0" brushRef="#br0" timeOffset="10986.4136">4467 16452 25 0,'-3'-3'12'0,"6"11"-3"16,0-13 20-16,0 2-26 15,2 8 1-15,1-7 1 16,3 4 0-16,-3 4-6 16,3 4 1-16,0 1 2 15,3 7 1-15,3-7-7 0,3 5 0 16,0 0-8-16,0-3 1 16</inkml:trace>
  <inkml:trace contextRef="#ctx0" brushRef="#br0" timeOffset="13383.0495">10804 10533 36 0,'15'-3'18'0,"29"-26"-16"0,-26 19 19 16,3-3-21-16,3-6 1 15,3 3 1-15,5 0 0 16,4-2-6 0,-6-1 0-16,-1-2-3 15,-2 8 0-15,-6 2-3 16,0 9 1-16</inkml:trace>
  <inkml:trace contextRef="#ctx0" brushRef="#br0" timeOffset="13529.5421">11066 10380 23 0,'-27'13'11'0,"6"21"-7"0,15-21 19 0,0 6-20 16,-3 15 0-16,3 17 0 16,0 2 0-16,0-1-5 15,0-1 1-15,0-1-1 16,3-2 1-16,3-9-8 15,6 1 0-15</inkml:trace>
  <inkml:trace contextRef="#ctx0" brushRef="#br0" timeOffset="13748.3207">11387 10634 35 0,'-18'8'17'0,"-9"23"-18"16,16-20 29-16,-7 13-27 16,-9 5 0-16,3-5 0 15,-3 5 0-15,3-3-2 16,1 1 0-16,2-4-3 0,3-4 0 16,3-3-6-16,3-6 0 15</inkml:trace>
  <inkml:trace contextRef="#ctx0" brushRef="#br0" timeOffset="13896.7081">11158 10702 30 0,'6'3'15'0,"15"16"-10"15,-12-14 22-15,0 5-27 16,-1 9 1-16,4-1-1 0,3 1 0 16,3-3-8-16,0-3 1 31,6 6-2-31,3-6 0 15</inkml:trace>
  <inkml:trace contextRef="#ctx0" brushRef="#br0" timeOffset="14081.29">11604 10356 40 0,'-20'29'20'0,"20"-8"-28"15,5-16 38-15,4 3-29 16,6 0 0-16,6 0-4 16,3-3 0-16,3-2-4 0,0 0 1 15,-1-3-4-15,4-3 0 16</inkml:trace>
  <inkml:trace contextRef="#ctx0" brushRef="#br0" timeOffset="14298.1151">11953 10258 28 0,'3'-8'14'0,"-12"58"-7"15,6-37 23-15,-3 6-27 16,-6 10 0-16,-6 5 3 16,-6 14 1-1,-6 10-8-15,-14 16 0 16,2-2 5-16,0-1 0 0,1 6-2 16,2-6 1-16,6 1-3 15,4-6 0-15,5-5-5 16,6-14 0-16,6-15-6 15,6-13 0-15,3-17-3 16,6-15 1-16</inkml:trace>
  <inkml:trace contextRef="#ctx0" brushRef="#br0" timeOffset="14696.3111">11607 10520 35 0,'9'-5'17'0,"21"-1"-20"0,-12 6 33 0,6 0-29 16,5 0 0-16,1 3 0 31,0-3 1-31,-3 3-3 16,-3-1 1-16,-1 1 1 15,-8-1 0-15,-3 1 0 16,-3 5 1-16,-3 3-1 0,-6 2 0 16,-6 5 0-16,-6 4 0 15,-6 1 0-15,-5-1 0 16,2-1-2-16,9-3 1 0,6-5-1 15,3-2 0-15,9-3 0 16,3 0 0-16,0-5 0 16,6 2 0-16,-1 0 0 15,1 3 1-15,-3 3 0 16,-3 7 0-16,-3 1 0 16,0 2 1-16,-3 5 0 15,-3 1 0-15,-3-1 0 16,0 1 0-16,0-3-1 15,-3-1 1 1,-3 1-5-16,3-5 0 16,-3-9-7-16,-6-7 1 0,7-3-2 15,2-11 0-15</inkml:trace>
  <inkml:trace contextRef="#ctx0" brushRef="#br0" timeOffset="14896.3523">11837 10880 29 0,'0'2'14'0,"-3"4"-10"15,0-4 29-15,-3 4-30 0,-3 4 1 16,0 1 2-16,0 2 1 16,0 0-9-16,3-2 1 15,3-3 4-15,3 0 1 16,6-3-2-16,3 0 1 16,3-5-5-1,3 0 1-15,0-5-8 16,5 0 1-16,1-3-6 15,3 0 1-15</inkml:trace>
  <inkml:trace contextRef="#ctx0" brushRef="#br0" timeOffset="15365.5984">12346 11004 45 0,'0'0'22'0,"17"-21"-22"15,-8 8 40-15,3-9-38 16,9-4 0-16,6-14 0 0,3-10 1 15,11-13-4-15,7-1 1 16,3-5 1 0,-1 3 1-16,1-5-2 15,-7 5 1-15,-2 7-1 16,-6 6 1-16,-6 6 0 0,-4 12 0 16,-5 17 0-16,-6 13 1 15,-3 13-1-15,-6 13 1 16,-3 5-1-16,-6 14 1 15,-3 5-1-15,-3 8 1 16,-3 13-2-16,-3 8 1 0,-3-5-1 16,-2 0 0-16,-4-3-5 15,-3 2 0-15,0-1-8 16,3-4 0-16,1-5-5 16,5-7 1-16</inkml:trace>
  <inkml:trace contextRef="#ctx0" brushRef="#br0" timeOffset="15531.2815">12530 10872 44 0,'-3'-14'22'0,"9"12"-23"0,-3-1 41 0,3 1-39 16,6-1 0-16,9-2 1 16,6-1 1-16,2-2-5 15,4 0 1-15,3-5-5 16,-4-3 0-16,1-2-8 0,0 5 1 15</inkml:trace>
  <inkml:trace contextRef="#ctx0" brushRef="#br0" timeOffset="15730.2915">13075 10395 41 0,'-21'3'20'0,"12"29"-19"16,6-19 30-16,0 6-31 15,-3 15 1-15,-3 14 0 16,-3 5 0-16,0-1-1 16,0-1 0-16,-2-1 0 15,2 0 0-15,0-7-5 0,0-4 0 16,3-10-6-16,0-10 1 0,3-6-3 16,6-13 1-16</inkml:trace>
  <inkml:trace contextRef="#ctx0" brushRef="#br0" timeOffset="15996.1772">12983 10501 28 0,'14'-42'14'0,"13"16"-11"16,-12 20 26-16,3 1-27 0,3 5 1 15,3 3 3-15,2 2 1 16,-2 3-7-16,-6 2 1 16,-3 4 6-16,-3-4 0 15,-6 6-1-15,-3 0 0 16,-6 5-1-16,-6 6 0 15,-3-6-2 1,-3 0 1-16,-6 0-4 16,-3-2 0-16,1-6-7 15,2-3 0-15,3-4-9 16,3-4 1-16,3-2-3 0,3-5 1 16</inkml:trace>
  <inkml:trace contextRef="#ctx0" brushRef="#br0" timeOffset="16149.4473">13212 10496 36 0,'18'-16'18'0,"26"-10"-14"0,-32 20 33 16,6-2-34-16,6-2 1 0,3 2 0 15,2-3 0-15,10 6-6 16,0-3 1-16,2 3 0 31,4 0 1-31,-3-1-8 16,-7 4 0-16,-5 2-6 0,-3 0 1 15</inkml:trace>
  <inkml:trace contextRef="#ctx0" brushRef="#br0" timeOffset="16349.676">13590 10395 41 0,'-36'3'20'0,"18"13"-13"15,9-5 34-15,0 7-39 16,-3 9 1-16,-2 15 0 0,-4 16 1 15,-3 3-5-15,-3-3 0 16,-3 3 3-16,3 3 1 16,4-1-4-16,-1-2 0 15,-3-3-9-15,3-5 1 16,0 0-7 0,0-11 1-16</inkml:trace>
  <inkml:trace contextRef="#ctx0" brushRef="#br0" timeOffset="17151.2605">4931 16126 25 0,'-12'0'12'0,"0"0"-2"0,12 0 12 0,0 0-20 15,6 0 1-15,3-8 1 16,0 0 0-16,6-2-5 0,3-3 0 16,5-6 0-16,1 1 0 0,0-6-8 15,3-3 0-15,12 1-2 16,-10-1 1-16</inkml:trace>
  <inkml:trace contextRef="#ctx0" brushRef="#br0" timeOffset="17339.3835">5214 15806 35 0,'-21'24'17'0,"-27"18"-16"0,42-23 36 16,-3 5-33-16,-6 10 1 15,-2 8 0 1,-4-5 1-16,0 27-8 0,0 10 0 15,0 0 5-15,0 0 0 16,4 3-2-16,-1-22 0 16,6 1-6-16,0 0 1 15,6-6-6-15,0-5 1 0,6-13-5 16,0-11 0-16</inkml:trace>
  <inkml:trace contextRef="#ctx0" brushRef="#br0" timeOffset="17737.5534">4898 16296 30 0,'21'-80'15'0,"0"35"-11"0,-12 29 24 16,6-5-26-16,5 3 1 15,4-3 1-15,3-1 0 16,3 7-6-16,0 4 1 16,-4 6 3-16,-2 5 1 0,-6 8-1 31,-6 8 1-31,-6-1-2 15,-3 7 1-15,-9-7 0 16,-3 1 0-16,-3 11-1 16,3-9 1-16,0 3-2 15,0-7 1-15,3-4-2 0,0-2 0 16,3-8 0-16,3 8 0 16,6 0 0-16,3 3 1 15,6-1-2-15,0-2 1 0,3 8 1 16,0 3 1-16,-3-1-2 15,0 6 1-15,-3-3-3 16,-7 6 1-16,1-1-2 16,0 3 0-16,-3-5-4 15,-6 5 1-15,0-5-4 0,-3-3 0 16,3-5 1-16,-5-3 0 16</inkml:trace>
  <inkml:trace contextRef="#ctx0" brushRef="#br0" timeOffset="17956.4573">5124 16486 27 0,'0'-13'13'0,"0"10"-9"0,0-2 27 0,0 5-29 16,0 0 1-16,0 0 0 15,0 0 1-15,0 0-5 32,0 0 0-32,0 0 3 15,-3 5 1-15,3-2-2 0,0 5 0 16,3-3-1-16,0 0 1 15,3 1-1-15,3-4 1 16,6 1-1-16,3-3 1 0,3-3-5 16,3-2 1-16,2-8-9 15,7-6 0-15</inkml:trace>
  <inkml:trace contextRef="#ctx0" brushRef="#br0" timeOffset="18271.2988">5666 15796 26 0,'-15'-8'13'0,"48"8"-3"16,-21 0 12-16,3 0-20 16,6 0 0-16,-1-3 1 15,1 3 0-15,0-5-7 16,-3 10 0-16,0 3-5 15,-3 8 1-15</inkml:trace>
  <inkml:trace contextRef="#ctx0" brushRef="#br0" timeOffset="18591.2736">5493 16206 42 0,'-5'18'21'0,"10"-28"-24"0,1 4 36 0,6 1-31 16,3-6 1-16,6-10 1 16,15-2 0-16,11-7-6 15,4-7 1-15,0-8 3 16,-1 8 0-16,1-2-1 0,-1 7 0 16,7 3-1-16,-6 8 1 31,-7 7 0-31,-8 9 0 15,-9 8 0-15,-9 7 0 0,-6 9-3 16,-10 5 0-16,-4 5-5 16,-13 3 0-16,-3 2-4 15,-6 3 0-15,-6-3-4 16,0 3 1-16</inkml:trace>
  <inkml:trace contextRef="#ctx0" brushRef="#br0" timeOffset="18754.7766">5714 16351 22 0,'-42'13'11'0,"30"-15"-2"0,12-3 17 15,0 5-23-15,6-6 0 16,6 4 2-16,9-6 0 16,0-3-6-16,5 0 0 0,1-7 4 15,0-6 1-15,0 6-4 16,0 2 0-16,-4-3-8 16,-2 11 0-16,-6 0-4 31,3 0 1-31</inkml:trace>
  <inkml:trace contextRef="#ctx0" brushRef="#br0" timeOffset="19056.2931">5892 16211 29 0,'-20'34'14'0,"8"27"-7"0,12-45 24 15,-3 8-29-15,3-3 0 16,3 0 0-16,0-2 1 0,3-6-4 16,2-5 1-16,4 3 2 15,0-11 0-15,3-11-4 16,3-5 0-16,-3-8-5 15,0 0 0-15,-3-10-3 16,0 5 1-16,-3 5 1 0,-4 8 1 16,-2 3 6-16,-3 2 0 15,-3 11 6-15,1 8 1 16,-4 8 3-16,0 8 0 16,-3 5-2-1,3 6 0-15,-3-4-4 16,0 1 1-16,3-3-6 15,3-5 0-15,3-8-9 16,3-3 0 0</inkml:trace>
  <inkml:trace contextRef="#ctx0" brushRef="#br0" timeOffset="19270.7473">6440 15592 58 0,'-12'13'29'0,"-15"40"-40"16,21-40 54-16,-3 14-43 15,-2 10 0-15,-1 16 1 16,-9 8 1-16,-3-1-7 16,0 1 1-16,3-10-6 15,6-4 0-15,4-5-5 16,5-12 0-16</inkml:trace>
  <inkml:trace contextRef="#ctx0" brushRef="#br0" timeOffset="19420.6379">6288 16110 24 0,'18'-37'12'0,"3"0"4"0,-12 29 14 0,3-5-27 16,9-5 1-16,-1-6 0 16,1 3 1-16,3-8-6 0,0 7 0 15,3-1 0-15,-4 7 0 16,1 5-11-16,-9 11 1 15,-3 8-1-15,-6 5 0 16</inkml:trace>
  <inkml:trace contextRef="#ctx0" brushRef="#br0" timeOffset="19574.3165">6378 16124 39 0,'-6'2'19'0,"17"-2"-25"0,-5-2 39 0,3-4-33 31,3-2 1-31,0 1 0 16,0-4 0-16,0 0-6 0,0-2 0 16,0 0-6-16,-3 5 1 15</inkml:trace>
  <inkml:trace contextRef="#ctx0" brushRef="#br0" timeOffset="19723.6214">6446 16007 28 0,'-12'14'14'0,"0"25"-10"15,9-26 18-15,3 11-22 16,-3-3 1-16,0 16 0 0,0 8 1 16,3 6-6-16,0-4 0 15,0-4-5-15,6-4 1 32</inkml:trace>
  <inkml:trace contextRef="#ctx0" brushRef="#br0" timeOffset="19924.663">6333 16367 42 0,'-18'-16'21'0,"21"6"-18"16,3 4 38-16,3-7-39 16,3 5 1-16,6-2 0 15,-3 2 0-15,2-3-5 16,4 3 1-16,0 8 0 0,0 0 0 0,0 0-11 15,3 8 0-15,-1 8-3 16,-8 2 1-16</inkml:trace>
  <inkml:trace contextRef="#ctx0" brushRef="#br0" timeOffset="20123.7517">6309 16632 55 0,'-18'18'27'0,"21"-10"-32"0,0-8 54 16,3 0-45-16,3-2 1 16,3-4 0-16,3 1 0 0,9-3-7 15,-1-5 0-15,4 2 3 16,6-7 1-16,9-6-13 16,2-5 0-16,10 2-7 15,-1-7 0-15</inkml:trace>
  <inkml:trace contextRef="#ctx0" brushRef="#br0" timeOffset="20505.0111">7229 15692 27 0,'-9'0'13'0,"21"0"-1"15,-12 0 10-15,6-5-20 16,3 0 1-16,0-6 0 0,3 1 1 16,2-1-5-16,1-2 0 31,0 0 1-31,-3 2 0 16,0 0-9-16,-3 4 0 15,0 7-2-15,-6 0 0 0</inkml:trace>
  <inkml:trace contextRef="#ctx0" brushRef="#br0" timeOffset="20957.7436">7181 15698 39 0,'-27'26'19'16,"7"-2"-19"-16,14-11 39 0,0 0-35 16,0 1 0-16,3-1 1 15,3 3 1-15,9-8-8 16,-3-3 0-16,17-5 5 15,4-11 1-15,9-2-2 16,0-5 0-16,2 2-1 0,1 3 0 0,0 2 0 16,-4 3 1-16,-2 3-1 15,-6 2 0-15,-9-2 0 16,-6 5 0-16,-9 13-2 16,-9 0 0-1,-3 3-5-15,-6 3 0 16,-3 10-5-16,-9-5 0 15,-2-1-5-15,-1-4 0 0,-6-6 1 16,3-10 0-16,-2-6 8 31,-4 69 7-31,39-134 4 16,-33 73 0-16,12 5 6 16,3 9 1-16,7 5 2 15,-1 7 1-15,0 7-7 0,-6 7 1 16,-3 7-4-16,0 15 1 15,3-1-3-15,3 5 1 16,4-10-7-16,2 0 0 16,3-14-10-16,3-12 1 0,6-14-1 31,0-10 0-31</inkml:trace>
  <inkml:trace contextRef="#ctx0" brushRef="#br0" timeOffset="21108.9227">7238 16013 29 0,'6'-19'14'0,"9"-21"-19"15,-9 27 27-15,2-5-24 0,-2 7 1 16,3-2-8-16,-3-3 1 0,3 5 5 16,-3 3 1-16</inkml:trace>
  <inkml:trace contextRef="#ctx0" brushRef="#br0" timeOffset="21990.5793">7306 15878 31 0,'-9'23'15'0,"-3"7"-10"16,9-23 28-16,0 7-31 0,0-1 1 31,3-2 1-31,0 2 0 16,0-5-6-16,3-3 1 16,3 0 3-16,0-2 0 0,3-3-1 15,0-3 0-15,0 1 0 16,0 2 0-16,0-3-4 15,-3 3 0-15,-3 3-1 16,-3 5 0-16,-6 0-1 16,-3 7 1-16,-3 7-1 15,0 1 1-15,0-4 3 16,0-3 1-16,0-6 2 0,4 4 1 16,-4-4-1-16,6-2 1 15,0-5-1-15,3 5 1 16,0-6-2-16,3-2 1 0,3 0-2 15,-3 0 1-15,6-2-2 16,0-1 1-16,0-2 0 16,0-1 0-16,0 4 0 15,-1-1 0-15,-5 3 0 16,0 0 1-16,0 3 0 31,0 2 1-31,0 0 0 0,-2-2 1 16,-1 2 0-16,0 11 1 15,0-3-1-15,0 1 0 16,0-4-1-16,0 6 1 16,-3-5-2-16,3-1 1 0,3-2-1 15,-3-2 0-15,3-4-1 16,0-2 0-16,3 0 0 16,3-8 0-16,3 3 0 15,0 0 0-15,2-3 0 0,1 2 0 16,0 4-1-16,0 2 1 15,3 0 0-15,-3 0 1 16,0 8 0-16,-3 2 0 16,-3 4 0-16,-3 4 1 15,-3 8 0-15,-3-4 0 0,-3 1 0 32,-3-4 0-32,-3 7-1 15,-3 1 1-15,0-1-1 16,0 1 0-16,-6-6-1 15,1-5 0-15,-4 0-6 0,0-11 1 16,0-10-7-16,6-11 0 16,6-3-3-16,4-7 1 15,8-6 0-15,2 3 0 16,1 3 8-16,6 7 1 0,0 8 8 16,6 4 1-16,-3 4 4 15,6 8 1-15,-3 3 0 16,0 5 1-16,0 6-3 15,2-1 0-15,1 1-3 16,3 2 1-16,-3-5-4 0,3 5 0 31,-3-5-6-31,0-3 0 16,-4-2-8-16,-2-3 1 16,6-3-2-16,0-2 1 0</inkml:trace>
  <inkml:trace contextRef="#ctx0" brushRef="#br0" timeOffset="22343.1742">7473 16216 36 0,'-36'29'18'0,"21"3"-20"16,12-24 37 0,3 3-34-16,3-9 1 15,3-4 0-15,0-9 1 16,9 1-4-16,6-1 0 0,0-5 3 15,0 0 1-15,-1 16-2 16,1 0 1-16,-6 8 1 31,0 5 0-31,-3 3 0 16,0 0 1-16,-3 8-1 16,0-3 0-16,-3-2 0 0,3-4 1 15,-6-4-1-15,0-3 0 16,3 0 0-16,-4-3 0 15,4-5-1-15,0 3 0 16,-6-3-1-16,9-5 1 16,0-6-6-16,0 0 0 0,3-4-9 15,0-7 0-15,3 6-5 16,3-7 0-16</inkml:trace>
  <inkml:trace contextRef="#ctx0" brushRef="#br0" timeOffset="23043.7235">7851 15970 30 0,'-3'35'15'0,"12"4"-8"0,-6-23 18 15,0 5-23-15,0 3 0 16,-3-3 2-16,0 11 1 31,0 5-5-31,-3 0 1 0,-3 0 3 16,0 0 1-16,-3-5-1 15,0-11 1-15,0-13-2 16,0-8 0-16,0-16-2 0,3-16 1 16,0 3-1-16,3 3 0 15,3-6-1-15,3-2 0 16,3 2 0-16,3 0 0 0,6 3 0 15,0 5 0-15,3 3 0 16,0 8 1-16,9 2 0 16,-4 3 1-16,1 16 0 31,0 3 0-31,-3 10 0 16,-3 6 0-16,-3-6 0 15,2 11 1-15,-2 7-2 0,-3-2 1 16,-3 3-6-16,0-3 1 15,-3-8-13-15,9-2 0 16,-12-17-2-16,-6-15 1 16</inkml:trace>
  <inkml:trace contextRef="#ctx0" brushRef="#br0" timeOffset="29504.4733">8351 15946 30 0,'-6'-15'15'0,"33"-22"-8"0,-6 18 16 0,11-2-22 15,10-3 0-15,-3-5 1 32,-1 13 1-32,1 0-4 15,0-2 1-15,-3-1 1 0,-4 1 1 16,-2 2-3-16,-6 0 0 16,-3 8-7-16,-6 0 0 0,-3 5-3 31,-7 1 1-31</inkml:trace>
  <inkml:trace contextRef="#ctx0" brushRef="#br0" timeOffset="29817.828">8696 15745 27 0,'-21'16'13'0,"15"40"-14"0,6-40 23 0,0 21-20 16,-2 2 1-16,2 6 1 15,-3 3 1-15,3-6-5 16,-3 9 1-16,0-4 5 16,0-2 1-16,-3-2-1 15,-3 2 0-15,0-11-1 0,0 3 1 16,-3-16-2-16,0 0 1 16,-3-7-3-16,0-7 1 15,-3-4-2-15,1-6 1 16,2-7-1-16,-6-1 0 15,12-10-3-15,3 3 1 16,12-9-7 0,6 1 1-16,6-1-10 15,11 3 1-15</inkml:trace>
  <inkml:trace contextRef="#ctx0" brushRef="#br0" timeOffset="30204.5237">9116 15708 39 0,'-15'0'19'0,"15"-2"-7"0,0 2 26 0,-3 0-37 15,0 0 1-15,-9 2 1 16,-3 4 0-16,-5 7-4 16,-7 11 0-16,-3-1 2 15,0 7 1-15,3 4-2 0,7-2 1 16,5-3-1-16,6-5 0 31,9-1-1-31,9 1 1 16,3 3-1-16,5-3 1 15,4 5 0-15,3 0 1 0,-3-8 0 16,0-3 1-16,-6 9 0 16,-3-3 1-16,-4 2-1 15,-5 1 0-15,-3-6 0 16,-3 0 0-16,-5-3 0 15,-4-7 0-15,0-6-4 16,-6-5 1-16,3-2-7 0,3-9 1 16,6-5-8-16,6 3 0 15,9-3-3-15,3 8 0 16</inkml:trace>
  <inkml:trace contextRef="#ctx0" brushRef="#br0" timeOffset="30788.3013">9616 15539 40 0,'-24'5'20'0,"12"16"-25"0,9-13 39 16,-3 3-33-16,-3 13 1 15,-5-3 0-15,-1 8 0 31,-3 0-3-31,0 3 1 16,3-6 1-16,3-4 0 16,6-9-1-16,6 0 0 0,6-10-1 15,3-11 1-15,6 0-1 0,0 2 1 16,0 1-1-16,-3 0 1 16,-3 8-1-16,-3 7 1 15,-6 9-1-15,-6 10 1 0,-3-3 1 16,0 1 1-16,3-1 0 31,0-7 1-31,0-1 0 16,6-5 1-16,0-7-1 15,6-1 0-15,0 0-1 16,0-2 0-16,3-3-1 16,-3-5 1-16,0-1-5 0,0 6 0 15,-1 3-6-15,1 0 0 16,-3 5-4-16,-3 10 0 15,0 1 0-15,-3 4 1 0,-8 7 6 16,-7-7 1-16,-3 12 9 16,0 10 0-16,3-6 5 15,3 1 1-15,3-11-1 16,6-2 1-16,3-9-3 16,3-5 0-16,6-10-3 15,6-11 1-15,3-13-5 16,3-6 1-16,0 4-8 15,0-4 0-15,3-2-7 0,2-3 1 16</inkml:trace>
  <inkml:trace contextRef="#ctx0" brushRef="#br0" timeOffset="31336.2709">9896 15584 37 0,'-12'8'18'0,"0"21"-16"0,9-16 30 15,3 3-30-15,-3 16 0 0,-3 13 2 16,-3 16 1-16,-6 10-6 31,0-2 0-31,1-3 4 16,-1 6 0-16,3-4-1 15,0-4 0-15,3-14-1 0,0-13 0 16,3-16-3-16,0-15 1 16,0-22-2-16,3-11 1 15,3-12-2-15,3-12 0 16,6-12 0-16,-3-17 1 0,3 12 1 15,3 12 0-15,9 3 2 16,2 3 0-16,7 8 2 16,3 2 0-16,0 11 1 15,-3 5 1-15,-4 5 0 16,1 11 0-16,-3 11-1 0,0 8 0 16,-3 5-1-16,-4 13 1 15,-2 16-2-15,-6 8 0 16,-3 2 0-16,-3 3 1 15,-3-2-2 1,-3-8 0-16,0 10-5 16,-3-3 0-16,0-10-7 15,0-2 1-15,-3-14-4 16,3-13 0-16</inkml:trace>
  <inkml:trace contextRef="#ctx0" brushRef="#br0" timeOffset="31770.3446">9896 15973 25 0,'0'-27'12'0,"18"-2"-10"0,-12 27 17 0,3-1-18 16,0 6 0-16,-4 5 2 15,1 0 0-15,0 7-3 16,-3 4 0-16,-3-1 3 16,-3 9 0-16,-3-3 0 15,-3 0 0-15,4-3-1 16,-1-5 1-1,0-6-1-15,3-2 0 0,3-8-2 0,6-5 1 32,3-6-2-32,2-5 1 15,-2 3 0-15,3-5 0 16,0 4 0-16,-3 6 0 16,-6 1 0-16,-3 7 1 0,-3 5-1 15,-3 3 1-15,0 2 0 16,0 6 0-16,-3 5 1 15,0-2 0-15,0-1 0 0,1-2 1 16,2-8 0-16,3 3 0 16,0-1-1-16,3 4 0 15,6-1-1-15,0-3 0 16,2 1-1-16,1 0 1 0,0-3-1 16,3-8 1-16,0 0-5 15,0-8 0-15,0 0-10 31,3 0 0-31</inkml:trace>
  <inkml:trace contextRef="#ctx0" brushRef="#br0" timeOffset="32303.1594">10333 15700 40 0,'-59'16'20'0,"56"-16"-18"0,3 0 27 15,9 0-27-15,6-2 0 16,6-1 1-16,5 0 1 16,19-13-4-1,-3-2 0-15,-4-3-2 16,-2 2 0-16,-3 1-9 0,-6 4 0 15,-1 7-2-15,-11 4 0 32</inkml:trace>
  <inkml:trace contextRef="#ctx0" brushRef="#br0" timeOffset="32405.2266">10569 15589 26 0,'-30'16'13'0,"0"8"-17"0,24-19 23 0,-6 6-22 16,-6-1 1-16,-3 1-11 15,-2 0 0-15</inkml:trace>
  <inkml:trace contextRef="#ctx0" brushRef="#br0" timeOffset="33040.008">10313 15846 20 0,'-3'26'10'0,"6"9"-5"0,0-25 13 0,-1 9-16 15,-2 2 1-15,0 5 2 31,0 6 0-31,0-3-6 0,3 0 0 0,0-2 4 32,-3-9 0-32,3-4-1 15,0-1 1-15,0-8-1 0,-3-2 0 16,0-8 0-16,3-9 0 16,3-2-1-16,0-2 1 15,3-11 0-15,3-14 0 0,3 4 1 16,6-4 0-16,0 4 0 15,-3-1 1-15,-1 6-1 16,1 10 0-16,0 3-1 16,0 7 1-16,-3 1-2 15,0 5 1-15,-3 8-1 16,-3 11 0-16,-3 5 0 0,-6 13 1 16,-3 8-2-16,0-5 1 15,-3 5-4-15,0-3 0 31,-3-2-4-31,0-6 1 0,0-5-4 16,0 1 1-16,-3-6-1 16,0-9 1-16,0-7 3 15,0 0 0-15,6-5 2 16,3-8 1-16,6 0 2 16,3-3 1-16,3 0 2 0,0 0 0 15,0-2 1-15,0 10 1 16,0 5 1-16,-3 8 0 15,-3 6 2-15,-3 5 0 16,0 5-1-16,-3 8 1 16,0-3-1-16,0 4 1 0,0 1-2 15,0 6 1-15,3 0-3 16,-3-5 1-16,3-3-2 16,0-5 0-16,0-8-1 15,0 2 1-15,0-7-4 16,3-8 0-16,0-14-8 15,3 3 1 1,3-8-8-16,3 0 0 16</inkml:trace>
</inkml:ink>
</file>

<file path=ppt/ink/ink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2:00:04.673"/>
    </inkml:context>
    <inkml:brush xml:id="br0">
      <inkml:brushProperty name="width" value="0.05292" units="cm"/>
      <inkml:brushProperty name="height" value="0.05292" units="cm"/>
      <inkml:brushProperty name="color" value="#7030A0"/>
    </inkml:brush>
  </inkml:definitions>
  <inkml:trace contextRef="#ctx0" brushRef="#br0">11953 10443 36 0,'0'0'18'0,"-18"-5"-14"0,12 7 18 16,0 4-20-16,-6 2 0 15,-3 5 1-15,-3 0 1 16,0 8-5-16,0 11 1 16,7 0 2-16,5 2 0 0,3-5-1 15,6-2 1-15,3-9-1 16,5-2 0-16,7-8 0 15,-3-8 0-15,3-8 0 16,0-8 1-16,0-2-1 16,0-6 1-16,0 3-1 15,-4 0 0-15,-2 5-1 16,-3 3 0-16,0 2 0 16,-3 6 0-16,-3-1 0 0,-3 9 0 15,0 5 0-15,0 5 0 16,0 0 0-16,0 3 0 15,0 3 1-15,0-6 0 16,0 0-5-16,3-2 0 0,3-6-4 16,0-8 0-16,3-7-6 15,0-3 1-15</inkml:trace>
  <inkml:trace contextRef="#ctx0" brushRef="#br0" timeOffset="198.9854">12343 10062 30 0,'-9'8'15'0,"-15"63"-8"0,18-44 22 0,-9 13-28 15,-12 5 0-15,-6 10 1 16,1 3 0-16,2 11-3 16,3 3 1-16,3-6 1 15,6-8 0-15,7-13-6 16,5-8 1-16,3-8-7 15,6-8 1-15</inkml:trace>
  <inkml:trace contextRef="#ctx0" brushRef="#br0" timeOffset="384.4562">12435 10136 28 0,'0'-2'14'0,"-3"36"-7"16,0-18 19-16,-3 10-25 15,-3 9 0-15,-3 7 0 16,0 3 0-16,0-3-2 16,0 3 1-16,0 0-3 15,4-2 0-15,-4-6-7 16,6-3 1-16</inkml:trace>
  <inkml:trace contextRef="#ctx0" brushRef="#br0" timeOffset="648.0346">12426 10594 34 0,'3'13'17'0,"12"-16"-18"15,-6-2 27-15,0-3-25 0,3-5 1 32,2 0 2-32,1-3 0 0,-3 0-3 0,-3-5 0 15,-3 5 4-15,-3 0 0 16,-3 3-1-16,-6 0 1 15,-3 5-2-15,0 0 0 32,-3 5-2-32,3 3 0 0,0 0-5 15,4 3 0-15,2-1-8 16,6 1 1-16,2 2-4 16,4 1 1-16</inkml:trace>
  <inkml:trace contextRef="#ctx0" brushRef="#br0" timeOffset="899.6257">12837 10417 29 0,'-21'21'14'0,"-6"19"-10"0,24-30 22 0,-6 3-25 15,0 6 1-15,0 5 1 16,0-6 1-1,3 1-5-15,0-1 1 16,0 1 2-16,6-3 0 16,3-3-1-16,0-5 1 0,3 0-2 15,6-6 1-15,0-2-7 16,-3-5 1-16,3 2-6 16,3 3 0-16</inkml:trace>
  <inkml:trace contextRef="#ctx0" brushRef="#br0" timeOffset="1317.9665">12968 10425 34 0,'-3'-3'17'0,"-3"3"-16"16,3 3 27-16,-3 2-26 15,-3 3 1-15,-3 5 1 16,0 0 0-16,0 1-4 16,3 4 0-16,0 3 4 0,3 6 0 15,3-6-2-15,3 0 1 16,3-8-1-16,3-2 0 16,0-3-2-16,3-8 1 0,3-3 0 15,0-8 0-15,3-4 0 16,0 1 0-16,-3-1 0 15,0-1 0-15,-4-3-1 16,1 9 0-16,-3 2-1 16,0 2 1-16,-3 6 0 15,0 6 0-15,-3-1-1 0,0 0 1 32,-3 8 0-32,0 1 1 15,3-1-1-15,0-3 0 16,0 4-6-16,0-4 0 15,0-2-8-15,0 0 0 16</inkml:trace>
  <inkml:trace contextRef="#ctx0" brushRef="#br0" timeOffset="1483.406">13122 10422 38 0,'3'-8'19'0,"15"0"-20"0,-9 3 25 16,3-1-24-16,6-1 1 15,3-7-6-15,-3-2 0 16,0 1 0-16,-4-1 1 0,-2 2-6 16,0 1 0-16</inkml:trace>
  <inkml:trace contextRef="#ctx0" brushRef="#br0" timeOffset="1650.1934">13304 10197 39 0,'-9'21'19'0,"0"35"-24"0,6-38 38 16,-6 3-33-16,-3 6 1 16,-3 5 0-16,1 2 1 0,2 6-4 15,0-1 0-15,3 1-4 16,3 2 0-16,0 3-5 16,6-5 0-16</inkml:trace>
  <inkml:trace contextRef="#ctx0" brushRef="#br0" timeOffset="1934.8213">13307 10604 26 0,'6'-26'13'0,"15"-14"-6"0,-15 32 18 15,3-7-22-15,0-1 1 16,-1 0 1 0,-2 0 1-16,-6 5-7 15,-3 6 1-15,-5 8 5 16,-4 7 1-16,-3 4-2 15,-3 7 1-15,0 13-1 16,3 0 1-16,0-2-2 16,6-3 1-16,6 0-2 0,3-7 0 15,6-7-1-15,3-1 1 16,0-6-1-16,3-3 0 16,6-10-6-16,3-3 0 0,3-6-9 15,2 1 1-15,10-3-4 16,3 0 1-16</inkml:trace>
  <inkml:trace contextRef="#ctx0" brushRef="#br0" timeOffset="2516.4209">14001 10242 34 0,'-15'-13'17'16,"15"10"-15"-16,3 6 28 0,3 5-27 15,-6 10 0-15,0 11 3 16,-6 0 0-16,-3 11-7 0,-3 5 0 15,-3 11 4-15,3 2 1 16,0 0-3-16,0 0 1 16,6-10-8-16,3-11 0 31,3-5-8-31,6-3 1 16</inkml:trace>
  <inkml:trace contextRef="#ctx0" brushRef="#br0" timeOffset="2867.7226">14396 10179 29 0,'-14'15'14'0,"2"22"-13"0,6-21 16 16,-3 3-17-16,-3 7 0 16,-9 11 5-1,6-5 1 1,3-5-6-16,6-9 1 16,6-7 4-16,6-6 0 15,9-8 0-15,3-2 1 16,3 0-3-16,6-3 1 15,5-5-2-15,1-3 1 16,-3-3-3-16,0 6 0 0,-4-3-8 16,-2 3 0-16,-6 2-6 15,3 3 1-15</inkml:trace>
  <inkml:trace contextRef="#ctx0" brushRef="#br0" timeOffset="3151.3412">14504 10382 30 0,'-30'11'15'0,"12"13"-10"0,12-14 21 16,3 11-25-1,-3 3 0-15,0 13 2 16,3 6 0-16,0 2-3 16,-3 0 1-16,3-3 4 15,0-8 0-15,0-5 0 16,0-2 1-16,0-3-1 0,0-6 1 15,0-5-2-15,-3-2 1 16,3-3-1-16,-6-3 0 16,4-2-2-16,-4-6 1 0,0-5-4 15,0-5 1-15,0-8-7 16,3-6 0-16,6-4-11 16,6 4 0-16</inkml:trace>
  <inkml:trace contextRef="#ctx0" brushRef="#br0" timeOffset="3720.4574">15182 10245 22 0,'3'-27'11'0,"9"6"5"0,-12 21 2 0,0 0-15 15,0 3 0-15,-3 7 2 16,-3 17 1-16,-3 4-7 16,-6 9 1-16,-3 0 5 15,4-3 1-15,5 0-2 16,9-5 1-16,3-8-1 16,0-6 0-16,12-13-1 15,5-2 0-15,10-8-1 0,3-9 0 16,12-1-3-16,5-7 1 15,-2 4-8-15,-1-6 0 16,-5-2-7-16,-9 2 0 0</inkml:trace>
  <inkml:trace contextRef="#ctx0" brushRef="#br0" timeOffset="3901.9247">15456 10216 38 0,'-39'47'19'0,"-23"46"-19"0,47-67 27 15,-3 11-27-15,-6 16 1 16,0 8 0-16,1 3 0 16,-1-6-2-16,9-8 1 15,6-8-3-15,6-5 1 0,6-13-8 16,6-11 0-16,6-7-1 16,3-14 0-16</inkml:trace>
  <inkml:trace contextRef="#ctx0" brushRef="#br0" timeOffset="4118.6616">15783 10007 42 0,'-5'21'21'0,"-22"42"-29"0,18-34 44 0,-3 16-36 0,-6 6 0 0,-3 12 1 31,-3 1 0-31,-5 7-1 15,2-2 0-15,3 0 0 16,3-9 1-16,3-9-6 16,9-9 0-16,3-5-7 0,6-8 1 15</inkml:trace>
  <inkml:trace contextRef="#ctx0" brushRef="#br0" timeOffset="4401.6302">15903 10332 39 0,'-3'-24'19'0,"0"35"-15"0,0-9 30 0,-9 9-31 16,0 0 1-16,-3-1 2 15,-3 6 0-15,-3 5-7 16,0 3 1-16,-2 0 5 31,2-6 0-31,3 4-2 0,6-4 1 16,0-2-1-16,6 2 0 15,3-2-1-15,3-2 0 0,3 1-1 16,3 1 1-16,3-3-1 16,3 1 0-16,6-6-2 15,0-3 0-15,5-2-9 16,7-3 1-16,6 2-10 16,-3 1 1-16</inkml:trace>
  <inkml:trace contextRef="#ctx0" brushRef="#br0" timeOffset="5136.1763">16542 10522 24 0,'12'-23'12'0,"12"-20"0"15,-18 33 6-15,0-3-15 16,0 2 1-16,-3 3 1 16,-3 0 1-16,-6 5-7 15,-3 6 0-15,-3 5 5 16,-9 5 1-16,-5 8-2 0,-13 6 0 16,-3 7-1-16,4 6 1 15,5 0-1-15,6-6 0 16,9-8-1-16,9-4 0 0,15-12 0 15,12-10 0-15,6-10-1 32,9-12 1-32,-4-4-1 15,1 0 1-15,0-4-1 16,0 4 1-16,-7 0-1 0,-2 4 1 16,-6 7-1-16,0 1 0 15,-3 6-1-15,-3 6 1 16,-3 4-1-16,0 6 1 15,-6 3-1-15,0 7 1 0,-3 1 0 16,0 7 1-16,0 3-2 16,0-2 1-16,0-6-7 15,3-2 1-15,0-1-8 16,0-5 1-16</inkml:trace>
  <inkml:trace contextRef="#ctx0" brushRef="#br0" timeOffset="5417.5369">16748 10520 27 0,'-24'37'13'0,"9"16"-5"0,12-43 13 0,0 6-18 16,0-5 0-16,0-1 3 31,3-4 0-31,0-4-6 15,0-2 0-15,6-8 5 16,0-10 0-16,3-1-1 0,3-2 0 16,9-3-2-16,3-5 1 0,-1-5-4 15,7 5 0-15,0-3-5 16,-3 8 0-16,-3 3-8 16,-4 5 1-16,-2 11-1 15,-3 0 0-15</inkml:trace>
  <inkml:trace contextRef="#ctx0" brushRef="#br0" timeOffset="5649.009">16932 10464 23 0,'-23'21'11'0,"-1"6"-9"15,18-14 21-15,0 14-20 16,-3-4 1 0,0-1 2-16,3-4 0 15,3-2-7-15,3-5 0 0,3-4 6 16,3-7 0-16,3-2-2 15,3-6 0-15,3-8 0 16,0 0 0-16,0 0-3 16,2 3 1-16,-2-3-6 0,3 0 0 15,0 0-7 1,0-2 1-16,0 7-2 0,0 1 1 16</inkml:trace>
  <inkml:trace contextRef="#ctx0" brushRef="#br0" timeOffset="6051.3145">17230 10388 36 0,'-30'-3'18'0,"9"21"-22"0,13-10 38 0,-7 8-31 16,-3 3 0 0,-3 20 3 15,6-2 0-31,6-2-8 15,3-6 1-15,3-5 4 0,3-6 1 16,3-4-2-16,3-7 0 16,3-4-1-16,3-8 0 15,3-6-3-15,0-5 1 16,0-5-2-16,0 3 1 16,-1-3-1-16,-2-3 0 0,3 0 0 0,-9 5 0 15,0 6 2-15,-6 5 1 16,-3 8 2-16,-3 6 1 31,0 1 0-31,0 1 0 0,3 6-1 16,0-4 1-16,3 9-1 15,0-3 1-15,3-3-3 16,3 0 0-16,6 0-7 16,0-7 1-16,3-4-8 15,0 1 1-15,3-3-1 16,0-5 0-16</inkml:trace>
  <inkml:trace contextRef="#ctx0" brushRef="#br0" timeOffset="6220.2833">17382 10507 46 0,'-12'2'23'0,"6"6"-29"0,6-8 49 0,3 3-43 16,6 2 1-16,0 3 0 16,3-3 1-16,3 1-5 15,0-4 1-15,2 4-4 16,1-4 0-16,0-7-7 15,3 5 1-15,-3 3-2 16,0-1 0 0</inkml:trace>
  <inkml:trace contextRef="#ctx0" brushRef="#br0" timeOffset="6387.0023">17674 10554 46 0,'-6'11'23'0,"-15"18"-21"0,12-16 50 0,-9 8-47 16,-6 14 0-16,-6 2 3 15,-14 5 0-15,-22 11-11 16,-5 3 1-16,-10 7 6 16,7 1 0-16,-3 2-9 15,2-13 1-15,10-8-15 0,11-11 0 16</inkml:trace>
  <inkml:trace contextRef="#ctx0" brushRef="#br0" timeOffset="8982.7193">8604 12938 17 0,'-18'-13'8'0,"30"-11"-1"16,-3 19 8-16,0-3-14 0,3-3 1 16,3-2 0-16,6-3 1 15,-1 3-3-15,1 0 0 16,3 2 3-1,-3 1 0-15,-3 4 1 16,-3 6 1 0,-4 19 1-1,-5-1 1-15,-3 11-1 0,-6 6 1 0,-3 4-2 16,-5 4 1-16,-1 2-2 16,-6 0 1-16,0-3-4 15,-3 3 1-15,-3-3-2 16,-2-10 1-16,-1-3-6 15,-3 0 1-15,0-5-6 0,3-5 0 16,1-6-5-16,2-5 0 16</inkml:trace>
  <inkml:trace contextRef="#ctx0" brushRef="#br0" timeOffset="9151.5623">8434 13324 25 0,'33'14'12'0,"18"7"-3"0,-36-16 16 0,5 11-23 31,1 2 0-31,-3 9 0 16,0-3 1-16,-3 5-4 16,0 0 1-16,-3-3 0 15,0 1 0-15,-1-6-5 0,-2-8 0 16,0-5-5-16,-3 0 0 16</inkml:trace>
  <inkml:trace contextRef="#ctx0" brushRef="#br0" timeOffset="9318.4995">8568 13123 30 0,'-18'-8'15'0,"18"16"-9"0,0-8 25 15,6 3-30-15,0 5 1 16,0 2 0-16,6 1 1 31,3 0-4-31,-3-1 1 16,0 1-2-16,3-3 1 15,0-3-10-15,3 0 0 16</inkml:trace>
  <inkml:trace contextRef="#ctx0" brushRef="#br0" timeOffset="9512.9415">8902 12970 31 0,'-33'3'15'0,"66"15"-8"15,-24-18 19-15,5 5-26 0,4-5 1 16,3 6 0-16,0-6 1 0,3-8-5 16,-3-3 1-16,-3-5-8 15,-4 3 1-15,1 0-1 16,0 0 0-16</inkml:trace>
  <inkml:trace contextRef="#ctx0" brushRef="#br0" timeOffset="9868.491">9065 12853 39 0,'-17'35'19'0,"8"79"-25"0,6-83 41 16,-3 12-34-16,-3 2 1 16,-3 2 0-16,0-4 0 0,-3 7-3 15,-3 5 1-15,-3-4 1 16,0-6 1-16,4-6-5 15,-4-9 1-15,9-12-6 16,0-13 1-16,-3-13-5 16,3-15 0-16,0-7 0 15,3-7 0 1,3 0 7 0,-23 77 5-1,61-114 5-15,-26 50 0 0,0 6 5 16,6 10 0-16,6 5 1 15,0 3 0-15,9 3-8 16,-1-1 1-16,1-2-11 16,6-2 0-16,0-1-4 0,0-2 1 15</inkml:trace>
  <inkml:trace contextRef="#ctx0" brushRef="#br0" timeOffset="10184.6655">9429 12806 38 0,'-45'21'19'0,"39"11"-21"16,0-22 35-16,0 11-32 15,3 11 1 1,3 8 3-16,-3-3 0 15,6 0-6-15,3-3 1 0,3-7 3 16,3-6 1-16,3-2-1 16,3-6 0-16,-1-3-1 15,4-4 0-15,0-6 0 16,-3-8 0-16,0-6-6 16,0-4 1-16,0-8-8 15,-7-4 1-15,1 1-5 0,-3 0 0 16</inkml:trace>
  <inkml:trace contextRef="#ctx0" brushRef="#br0" timeOffset="10352.4334">9539 12853 39 0,'-21'35'19'0,"0"31"-20"0,15-42 33 0,-3 13-31 31,-6 10 1-31,-6 6 0 16,1-2 0-16,2 4-3 15,0 1 0-15,9-6-3 16,6-8 0-16,6-7-8 0,6-9 1 16</inkml:trace>
  <inkml:trace contextRef="#ctx0" brushRef="#br0" timeOffset="10600.3658">9732 12644 37 0,'-9'0'18'0,"12"32"-13"16,-3-21 27-16,0 7-31 15,-3 14 1-15,-3 10-1 16,-3 14 1-16,0 10-2 16,-3 3 0-16,1 2 2 15,-4-2 0-15,3 3-1 0,0-1 1 31,3 0-5-31,0-12 1 0,3-6-9 16,3-16 1-16,6-11-3 16,3-13 0-16</inkml:trace>
  <inkml:trace contextRef="#ctx0" brushRef="#br0" timeOffset="10951.9658">9798 12999 42 0,'-3'-11'21'0,"-6"9"-20"0,9 4 41 16,-3 4-39-16,-3 4 0 16,0 4 2-1,-3 7 1-15,0 0-7 16,0 0 1-16,-3 0 5 16,3-2 0-16,0-3-1 0,0-1 0 15,3 1-2-15,0 0 1 16,0-3-2-16,3 1 1 15,3-1-1-15,3 0 0 0,3 0 0 16,3 1 1-16,0-4-1 16,3 1 0-16,3-3-1 15,0 2 1-15,3-4-1 16,0-1 1-16,0 0-1 16,-4-2 1-16,4-3-7 15,0-3 0-15,0 3-11 16,3-3 1-16,-3-2-4 0,-3-3 1 15</inkml:trace>
  <inkml:trace contextRef="#ctx0" brushRef="#br0" timeOffset="11919.345">10307 12991 25 0,'-18'21'12'0,"-12"29"-8"0,27-39 14 15,0 0-18-15,0-3 1 16,3 0-1-16,6-6 1 0,9-7-1 16,6-8 0-16,5-9 0 15,4-7 1-15,0 0-1 16,0 3 0-16,-3 2 0 16,-4 8 0-16,-5 3 1 15,-3 8 1-15,-3 13 0 0,-6 7 1 16,-3 9 0-16,-3 5 1 15,0-2-1-15,0-1 1 16,0-10-2-16,3 0 0 0,3-11-1 16,3-2 1-16,3-6-2 15,6-7 1-15,-1-6-1 16,7-3 0-16,-3 1 0 31,0 5 0-31,0 2 0 16,0 6 1-16,-4 2 1 15,1 0 0-15,-6 11 0 0,0 0 1 16,-6 8 0-16,-3 5 0 16,-6 6-1-16,-3-3 1 15,0-1-3-15,3 1 0 16,0 0-11 0,9-5 0-16,3-6-3 15,3-5 0-15</inkml:trace>
  <inkml:trace contextRef="#ctx0" brushRef="#br0" timeOffset="12187.28">10899 13081 21 0,'6'-16'10'0,"15"0"-2"0,-15 6 11 31,0-1-15-31,0-2 1 16,0 2 1-16,-3-2 1 0,-1 5-9 15,-4 5 1-15,-7 6 5 16,-3 8 1-16,-3 7-2 15,-3 6 1-15,-3 5-1 16,0-2 1-16,6-4-1 16,3 1 0-16,7-3-1 15,2-5 1-15,6-3-2 0,5-2 0 16,4-6 0-16,6-5 0 16,0-2-4-16,0-9 0 15,0-5-7-15,3-2 1 16,-1 2-5-16,1-3 0 15</inkml:trace>
  <inkml:trace contextRef="#ctx0" brushRef="#br0" timeOffset="12637.6033">11027 13057 27 0,'-21'40'13'0,"9"-24"-12"15,12-11 17-15,0-2-18 16,0-1 1-16,3-4 1 0,6-4 1 31,0-7-4-31,0-3 1 16,3-2 1-16,0-1 0 15,0-2-1-15,0 3 0 16,-1 4-1-16,1 9 1 0,-3-3 0 16,0 13 1-16,-3 3 0 15,-3 8 1-15,-3 0 1 0,0 11 0 16,0-6 1-16,0 0 0 15,0-3-2-15,0-4 0 16,3-6-1-16,3-6 1 31,0-7-2-31,3 0 1 0,9-6-1 16,0 0 0-16,0 1 0 16,-1-1 0-16,1 3 0 15,0 3 0-15,-3 5 1 16,-3 3 0-16,-3 2 1 15,-3 8 0-15,-3 0 0 16,-6 3 1-16,3 0-1 0,-3 0 0 16,3-3-6-16,0-2 1 15,0-3-9-15,6-3 0 16,3-2-1-16,0-6 0 0</inkml:trace>
  <inkml:trace contextRef="#ctx0" brushRef="#br0" timeOffset="12854.4434">11429 13107 25 0,'3'6'12'0,"3"-14"-4"0,-6 8 20 16,3-5-25-16,0-1 0 16,3-4 2-16,0-1 1 31,-3-5-6-31,0 0 1 16,-3 0 4-16,0 6 0 15,-3-1-2-15,-3 3 1 16,0 6-2-16,0-4 0 15,0 6-6-15,0-5 0 0,0 0-5 16,6 0 0-16,0 5-5 16,6-11 0-16</inkml:trace>
  <inkml:trace contextRef="#ctx0" brushRef="#br0" timeOffset="13069.9171">11509 12890 20 0,'12'0'10'0,"-9"56"-1"0,-3-43 11 0,-3 6-15 16,0 2 0-16,0 3 5 15,0-6 0-15,3 1-11 16,0-6 0-16,0-2 8 31,0-9 1-31,0 4-3 16,0-6 0-16,6-3-2 16,3-5 0-16,0-5-2 0,3-6 0 15,0-2-7-15,3 0 1 16,2-3-8-16,1 6 0 15,6 4-2-15,0 1 0 0</inkml:trace>
  <inkml:trace contextRef="#ctx0" brushRef="#br0" timeOffset="13237.0084">11750 12933 28 0,'-12'24'14'0,"9"-6"-8"0,6-15 24 0,0 7-28 16,0 1 0-16,3-6 1 15,0 3 0-15,3 0-4 16,3-5 0-16,0-3 2 15,3-5 0-15,0-1-6 0,0-2 1 32,-4-2-5-32,4-1 0 15,-3 8-2-15,0 6 0 0</inkml:trace>
  <inkml:trace contextRef="#ctx0" brushRef="#br0" timeOffset="13403.8033">11911 13036 41 0,'-6'32'20'16,"-12"5"-17"-16,9-24 42 0,-6 6-41 15,-8 4 0-15,-10 9 2 16,-9 3 1-16,-3 10-9 16,1 7 1-16,2-1 5 0,6-4 1 15,7-10-8-15,8-10 1 16,6-11-10-16,9-14 1 16,12-7-6-16,3-13 0 0</inkml:trace>
  <inkml:trace contextRef="#ctx0" brushRef="#br0" timeOffset="13888.5627">12426 12790 33 0,'3'-26'16'0,"12"7"-8"15,-15 19 22-15,0 0-28 16,0 3 0-16,-3 5 0 0,-6 7 1 15,-3 9-4-15,-3 5 0 16,-9 11 3-16,-6 8 1 0,-5-1-4 16,-4 4 1-16,0-9-5 15,10-5 0-15,5-8-8 16,6-3 1-16</inkml:trace>
  <inkml:trace contextRef="#ctx0" brushRef="#br0" timeOffset="14088.6334">12360 13097 42 0,'3'13'21'0,"0"-10"-21"0,0 2 35 0,-3 0-33 16,0 9 0-16,0-1 1 16,-3 3 0-16,0 5-4 15,0 0 0-15,3-2-2 16,0-4 1-16,0 1-8 15,0-5 1-15,3-1-5 0,3-4 1 16</inkml:trace>
  <inkml:trace contextRef="#ctx0" brushRef="#br0" timeOffset="14856.3566">12494 12996 24 0,'24'-42'12'0,"39"-22"-11"0,-40 49 17 0,4-4-18 16,9-2 1-16,0 0 0 31,-9 2 1-31,-4 3-5 16,-5 6 1-16,-3 2-1 15,-6 8 1-15,-9 8-2 0,-6 8 0 16,-6 5 2-16,-9 5 0 16,-3 11 4-16,-8 3 0 15,-1-3 3-15,6 0 1 0,6-8 2 16,6-5 0-16,4-3-2 15,5-10 1-15,3-6-3 16,12-5 0-16,2-8-2 16,1-2 0-16,3-12-1 15,0 7 1-15,0-7-1 16,-3 4 0-16,-3 2 0 0,-3 3 0 16,-6 5-3-16,-3 0 0 15,0 3-2-15,-3-3 1 0,0-3-2 16,-3-2 0-16,3-3-2 15,6-5 1-15,0 0 2 32,3 2 0-32,3 1 2 15,3 2 0-15,-3 2 1 16,0 7 0-16,0 1 1 16,0 6 1-16,-3 6 1 15,-3 7 0-15,-3 5 0 0,-6 6 1 16,3 3-1-16,0 4 0 15,-6 6 0-15,-3 3 0 16,3 2-2-16,-3 1 1 16,3-9-1-16,4-5 1 0,2-2-1 15,3-9 1-15,3-2-1 16,9-5 1-16,2-6-1 16,4-8 1-16,3-7-1 15,6-4 0-15,6-7 0 0,-3-3 1 31,-1-7-2-31,-2-9 1 16,0 6 0-16,-3 7 0 16,-6 6-1-16,-3 5 1 0,-3 6 0 15,-7 7 0-15,-2 8 0 16,0 8 1-16,0 3-1 16,-2 3 1-16,-1-3-1 15,3-3 1-15,0-2-1 16,0-4 1-16,0 7-2 15,0-4 0-15,0 3-7 0,0-2 1 16,0 2-3-16,0 3 1 16</inkml:trace>
  <inkml:trace contextRef="#ctx0" brushRef="#br0" timeOffset="15370.9129">12685 13250 39 0,'-3'6'19'0,"30"-14"-24"16,-18 2 38-16,5-2-34 16,1 1 1-16,0-7 1 31,0-2 0-31,0-5-1 0,-3 5 0 16,0-5-4-16,-3 0 1 15,0 5-2-15,-3 0 1 0,0 0-1 16,0 1 0-16,-3 7 1 15,-3 8 0-15,0 2 6 16,-3 11 0-16,-3 6 3 16,0 5 0-16,0 0 1 15,0 5 0-15,-3 2-1 16,-3 1 0-16,0 0-3 0,3 5 1 16,0 0-1-16,0 0 1 15,-3 3-3-15,0-8 1 16,3-3-6-16,1-11 1 0,-1-5-5 31,3-7 0-31,0-12-2 16,0-12 0-16,-3-9 3 15,6 1 0-15,0-1 7 16,3 4 0-16,0 4 7 16,3 3 1-16,-3 3 2 0,9 2 0 15,0 4 0-15,0-1 0 16,6 0-3-16,-1 5 1 15,1-2-4-15,-3 2 1 16,0 0-4-16,0-2 1 0,0 0-10 16,0-3 1-16,6 3-5 15,0-9 0-15</inkml:trace>
  <inkml:trace contextRef="#ctx0" brushRef="#br0" timeOffset="16254.9199">13286 12832 29 0,'-6'-2'14'0,"3"18"-7"0,3-11 21 0,-3 11-26 16,0 13 1-16,-9 5 0 0,-3 11 1 31,-2 5-5-31,-7 6 0 0,0 0 3 15,-3-6 1-15,3 3-2 16,1-6 1-16,5 1-2 16,3-8 1-16,6-11-2 15,0-8 0-15,3-5-1 16,0-11 0-16,3-13 0 16,3-10 0-16,0-4-1 0,9-7 1 15,9-8 0-15,6-8 1 16,8-5 0-16,1-8 1 15,0-3-1-15,-3 5 1 16,2 4 0-16,1 4 1 16,0 8 0-16,0 6 1 0,-4 5 0 15,-2 8 1-15,3 5-1 16,-3 8 1-16,0 5 0 16,-7 11 0-16,-5 5 0 15,-6 16 0-15,-3 14-1 16,-12 7 1-16,-3 3-1 15,0 5 1-15,-3 0-3 0,1-2 1 32,-1 5-6-32,3 2 1 15,-3-5-9-15,3-2 0 0,0-6-2 16,0-5 1-16</inkml:trace>
  <inkml:trace contextRef="#ctx0" brushRef="#br0" timeOffset="16455.0774">13167 13219 31 0,'-21'-11'15'0,"42"6"-14"0,-9 2 29 16,6-8-29-16,3-2 0 16,0-3 1-16,2 3 0 15,-2-3-3-15,-3 6 0 16,6-6-4-1,-3 0 1-15,-3 5-6 16,-4 1 0-16</inkml:trace>
  <inkml:trace contextRef="#ctx0" brushRef="#br0" timeOffset="16606.2141">13435 13002 12 0,'-12'8'6'0,"-3"18"5"0,9-15 0 0,-3 4-11 15,-3 7 0-15,-3 1 0 16,1-1 0-16,2-1-1 15,0 0 0-15,3-3-3 16,-3-2 1-16,3-2-2 16,3-1 0-16</inkml:trace>
  <inkml:trace contextRef="#ctx0" brushRef="#br0" timeOffset="16973.0359">13277 13298 23 0,'0'3'11'0,"-3"-1"-11"0,3-2 24 16,0 0-22-16,3-10 1 15,0-1 2-15,3 1 0 16,3-4-6 0,3-2 0-16,3 3 4 15,3 0 1-15,0 5-3 16,-4 3 1-16,1 2-1 16,-3 0 1-16,0 3-1 15,-6 6 0-15,-3 4-1 0,-6 4 1 16,-3 1-1-16,-3 7 1 15,-3-4-1-15,0 3 1 16,0 0-1-16,1-5 1 16,-1-2 1-16,3-4 0 0,3-2 0 15,3-8 0-15,3-3 0 16,3-2 0-16,3-3-1 16,3-2 1-16,3-1-1 31,-1 0 0-31,4-2-3 15,0 3 1-15,0-4-7 0,-3 6 1 16,-3 3-6-16,-3 8 0 16</inkml:trace>
  <inkml:trace contextRef="#ctx0" brushRef="#br0" timeOffset="17157.7089">13328 13438 29 0,'-33'45'14'0,"9"-8"-2"15,18-31 18-15,3 4-28 16,0-5 1-16,6 3 2 15,3-5 0-15,3-14-6 0,6 1 1 16,3-6 4-16,6-3 0 16,3-2-1-16,-1-3 0 15,4 1-6-15,9 4 0 16,2 1-8-16,7-1 0 0,0 3-3 31,-1-2 0-31</inkml:trace>
  <inkml:trace contextRef="#ctx0" brushRef="#br0" timeOffset="17405.7685">13902 12766 39 0,'-21'-5'19'0,"33"0"-24"0,-6 5 35 16,3 0-30-16,3 0 1 0,9 0 0 16,6 0 1-16,-3 0-2 15,-1 0 0-15,1 0-4 0,-6 0 0 16,0 0-7-16,-6 5 1 16</inkml:trace>
  <inkml:trace contextRef="#ctx0" brushRef="#br0" timeOffset="18259.516">13759 13179 37 0,'-32'26'18'0,"26"-31"-18"0,6 5 29 0,6-5-28 16,0-8 0-16,3-11 1 15,5 3 1-15,4-6-3 31,6-2 0-31,3 0 2 16,3-5 1-16,5 4-1 0,4 7 0 0,3-1-1 16,-1 8 1-16,-2 3-1 15,-6 2 0-15,-6 6 0 16,-7 2 0-16,-2 11-1 16,-6 3 1-16,-6 10-5 15,-6 3 1-15,-3 2-6 16,-6 3 1-16,-9 6-5 15,-5-4 0-15,-10-2 0 32,-3-2 0-32,0-3 6 0,4-6 0 15,-1-5 7-15,12-7 0 16,6-6 5-16,6 0 1 16,6-6 1-16,6-1 0 0,6-9-3 15,3-3 1-15,3 1-1 16,6-1 0-16,6-2-2 15,-7 0 0-15,1 2-4 16,-3 1 0-16,-6 5-3 0,-3 7 1 16,-6 6-1-16,-3 6 0 15,-3 7 1-15,-3 5 1 16,-6 1 4-16,-3 5 0 0,3-1 3 31,0-1 1-31,1 1 0 16,2 1 1-16,0 3-3 15,3-1 1-15,-3-5-2 16,6-2 0-16,0 2-1 16,3-10 0-1,3-6-1-15,12-5 1 16,-3-5-1-16,3-3 0 16,-1-8 0-16,-2 3 0 15,-3-1-1-15,-3 4 1 0,-6-1 0 16,-3 3 0-16,-9 3 0 15,0 5 1-15,-2 5 2 16,-4 6 0-16,-6 5 2 16,3 2 1-16,0-2 0 15,3 8 1-15,0 0 0 16,7-3 0 0,-1 0-2-16,6-3 1 15,3-4-3-15,6-4 0 16,3 1 0-16,6-6 0 15,5-2-1-15,4-8 1 0,9-1-1 16,6-2 0-16,-4-2-1 16,7-4 1-16,-3 1-10 15,-3 0 1-15,2-3-12 16,4 0 1-16</inkml:trace>
  <inkml:trace contextRef="#ctx0" brushRef="#br0" timeOffset="38470.8138">14566 12946 20 0,'-12'-29'10'0,"27"16"-3"16,-6 7 11-16,3 1-17 16,3-3 0-16,0 0 0 15,0 0 1-15,-1 0-2 0,1-2 1 16,0 2 1-16,0 0 0 15,-3 3-4-15,-3 2 1 16,-3 11-7-16,0 3 1 16</inkml:trace>
  <inkml:trace contextRef="#ctx0" brushRef="#br0" timeOffset="38625.7535">14632 13092 22 0,'-36'18'11'0,"30"1"-5"0,6-17 14 0,0-2-17 16,3-5 0-16,3 0 0 15,6-9 1-15,0-1-5 0,0-7 0 16,2-1 2-16,4-6 0 16,0-1-6-16,3 4 0 15,0-1-4-15,3 6 0 0</inkml:trace>
  <inkml:trace contextRef="#ctx0" brushRef="#br0" timeOffset="38926.9203">14882 12769 22 0,'-3'-3'11'0,"-3"14"-7"15,6-9 16-15,-3 4-18 16,0 4 1-16,-3-2 1 16,0 0 0-16,3-3-6 0,0 1 1 15,0-4 3-15,3 1 1 16,0-3-3-16,6 0 1 16,0 0-1-16,3-3 0 0,9 1 0 15,2-1 1-15,1 0-1 16,3 1 0-16,0-1 0 15,-6 3 0-15,-3 0 1 16,-6 3 0-16,-1 2 0 16,-5 3 0-16,-3 0 0 0,-3 3 0 15,-3 7 0-15,-5 1 1 16,-7 2-5-16,-3 3 1 16,3-6-6-16,0 3 1 31,3-2-3-31,3-3 0 0</inkml:trace>
  <inkml:trace contextRef="#ctx0" brushRef="#br0" timeOffset="39190.6609">14837 12933 20 0,'-15'8'10'0,"-3"0"-10"0,12 0 15 15,0 2-13 1,0 6 0-16,0 0 2 0,0 0 0 15,3-6-4-15,3 1 1 0,0 0 4 16,3-6 1-16,3-5-1 16,0 0 0-16,3 0-2 15,0-5 1-15,6-3-1 32,-3 0 0-32,0 0-2 15,0 3 0-15,0-3-5 16,0 2 0-16,-3 4-8 0,-4 2 1 15</inkml:trace>
  <inkml:trace contextRef="#ctx0" brushRef="#br0" timeOffset="39609.831">14694 13258 24 0,'-9'11'12'0,"3"-6"-9"16,6-5 12-16,0 3-14 15,-3 2 0-15,3-2 1 16,-3-1 0-16,3 1-2 0,0-3 1 16,0 0 1-16,3-5 0 0,3-3-1 15,3-3 1-15,0-2-1 16,6 0 1-16,0 0-2 16,3-1 0-16,-1 1 0 31,-2 5 0-31,-3 3 1 15,-3 2 1-15,-3 6 0 16,-6 5 1-16,-3 2 0 0,-3 6 0 16,-3 3 1-16,-3 2 1 15,0-3-2-15,4 1 1 16,-1-6-1-16,3-2 1 16,0-3-2-16,3 0 0 15,0-6-1-15,3 1 1 0,3-3-1 16,3 0 0-16,6-5-4 15,2-6 0-15,7-7-8 16,9-6 1-16,12 0-4 16,2-8 0-16</inkml:trace>
  <inkml:trace contextRef="#ctx0" brushRef="#br0" timeOffset="39793.2251">15197 12851 39 0,'-15'8'19'0,"18"2"-25"0,-3-10 33 0,6 0-27 15,3 3 0-15,3 0 0 16,0-1 1-16,6 1-7 0,-3 0 1 16,0-3-5-16,2 5 1 15</inkml:trace>
  <inkml:trace contextRef="#ctx0" brushRef="#br0" timeOffset="39959.1764">15429 12890 28 0,'-12'6'14'0,"-11"4"-8"0,17-4 20 0,-3 4-25 15,-3 3 1-15,0 1 0 32,-3 2 0-32,0-3-3 15,3-3 1-15,0-4-1 16,3-4 1-16,0-10-6 15,3-2 1-15,3-9-6 16,3-5 1-16</inkml:trace>
  <inkml:trace contextRef="#ctx0" brushRef="#br0" timeOffset="40407.9512">15334 12711 29 0,'3'-6'14'0,"-3"22"-11"16,0-11 24-16,-3 9-25 15,-3 10 0-15,0 10 0 16,-6 14 1-16,0 2-4 15,-3 11 0-15,1-8 3 0,-1-1 0 16,3-1-2-16,-3-1 1 16,3-5-1-16,3-3 0 15,0-5-2-15,0 0 0 16,0-10 0-16,3-14 0 0,0-8 0 16,0-10 0-16,3-3 0 31,0-5 1-31,0-6 1 15,3-2 0-15,3-3 0 16,0 3 0-16,3-3 0 0,3 1 0 16,-3 7 0-16,0 3 1 15,-3 2 1-15,-3 8 1 16,-3 6 0-16,-3 2 1 16,0 3 1-16,0 3 0 0,3 2 0 15,0 0 0-15,0 3-2 16,0-3 1-16,3 1-2 15,0-1 1-15,0-3-2 16,3 1 1-16,3-8-1 16,3-6 0-16,6-8-5 15,3-2 0-15,12-3-8 16,-3-8 0 0,17-7-3-16,4-12 0 15</inkml:trace>
  <inkml:trace contextRef="#ctx0" brushRef="#br0" timeOffset="40555.1377">15599 12856 34 0,'0'-13'17'0,"0"13"-16"0,0 0 30 0,0 3-29 16,0 2 1-16,3-3 0 15,0 4 0-15,0-1-5 16,0 0 1-16,3-2 1 16,0 2 1-16,0 1-9 15,-3 1 0-15,-3 4-4 0,0 8 1 16</inkml:trace>
  <inkml:trace contextRef="#ctx0" brushRef="#br0" timeOffset="40711.6101">15533 13105 31 0,'-44'32'15'0,"5"7"-7"0,33-31 24 15,-6 3-29-15,3-3 0 0,3 2 1 16,3-2 1-16,6-2-7 16,6-6 1-16,3-3 4 31,6-5 1-31,3-11-8 15,6-2 1-15,-4-5-9 0,4-11 1 16,0 0-2-16,0-14 0 16</inkml:trace>
  <inkml:trace contextRef="#ctx0" brushRef="#br0" timeOffset="40892.686">15754 12726 43 0,'-9'6'21'0,"-12"20"-25"15,18-13 43-15,-3 11-37 16,-3 8 1-16,0 13 0 15,-3 11 0-15,0 2-4 0,0 3 0 16,-2-1 3-16,2-1 0 16,3 2-6-16,0-3 1 15,3 3-10-15,0-3 1 16,3-8-2 0,-9-16 0-16</inkml:trace>
  <inkml:trace contextRef="#ctx0" brushRef="#br0" timeOffset="41092.9626">15340 13361 59 0,'-18'-13'29'0,"12"16"-37"15,6-3 62-15,6 0-50 16,3 0 0-16,12 0 2 0,6 0 1 0,8-3-9 16,-8 1 0-16,12-4 6 15,-9 1 0-15,8-3-6 16,1-3 1-16,0-2-12 15,2-5 0-15,10 2-7 16,-6-8 0-16</inkml:trace>
</inkml:ink>
</file>

<file path=ppt/ink/ink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context>
    <inkml:brush xml:id="br0">
      <inkml:brushProperty name="width" value="0.05292" units="cm"/>
      <inkml:brushProperty name="height" value="0.05292" units="cm"/>
      <inkml:brushProperty name="color" value="#7030A0"/>
    </inkml:brush>
  </inkml:definitions>
  <inkml:trace contextRef="#ctx0" brushRef="#br0">14072 13957 105 0,'-9'29'-16'16</inkml:trace>
  <inkml:trace contextRef="#ctx0" brushRef="#br0" timeOffset="1.31427E13">13506 13626 36 0,'-14'-40'18'0,"82"-7"-21"15,-44 34 24-15,9-1-21 0,2-4 1 16,4-1-1-16,3 3 1 15,2-2-1-15,1 5 0 16,6 5-4-16,-4 2 1 16,1 9-6-16,-13 0 0 15</inkml:trace>
  <inkml:trace contextRef="#ctx0" brushRef="#br0" timeOffset="1.31427E13">13899 13491 29 0,'-29'85'14'0,"-1"-1"-8"16,24-60 21-16,0 8-24 0,0 10 1 15,-3 9 4-15,0-1 0 32,0 0-9-32,0-2 0 15,0-11 6-15,0-3 1 16,3-2-2-16,-3-8 1 15,-2-6-3-15,-1-4 1 16,0-7-1-16,-3-4 0 0,-3-3-1 16,0-13 0-16,3-3-2 15,3-5 1-15,6-3-5 16,3-8 0-16,6 1-7 16,9-4 1-16,9 3-5 15,9 1 0-15</inkml:trace>
  <inkml:trace contextRef="#ctx0" brushRef="#br0" timeOffset="1.31427E13">14361 13401 41 0,'-15'5'20'0,"3"9"-23"16,6-9 36-16,0 8-33 15,-3 3 1-15,-3 5 1 16,-3 6 1 15,-15 4-3-31,7 1 1 16,2-8 1-16,3-3 0 15,6 0-1-15,3 0 1 16,3 3-2-16,6 3 1 0,0-3-1 16,6 7 0-1,3 6 0-15,0 6 1 0,0-1 0 16,0 0 1-16,-3-2 0 15,-3-6 1-15,0-4 0 0,-3-1 0 16,0-6 0-16,-3-1 0 16,0-4-1-16,-6-2 1 15,-3-5-1-15,-6-3 1 16,-6-3-1 0,-2-5 0-16,-7-3-3 15,3-2 1-15,3 0-6 16,3-1 0-16,7-2-8 15,2-2 1-15,6-3-6 16,-3-3 1-16</inkml:trace>
  <inkml:trace contextRef="#ctx0" brushRef="#br0" timeOffset="1.31427E13">14581 13777 25 0,'-3'-11'12'0,"33"-2"-8"16,-18 8 15-16,0-1-19 15,2 1 1-15,4 0 1 0,3-3 0 16,0 3-2-16,3-3 0 0,0 0-5 15,-1 0 1-15,-2 3-4 16,3-1 1-16</inkml:trace>
  <inkml:trace contextRef="#ctx0" brushRef="#br0" timeOffset="1.31427E13">14825 13473 24 0,'-30'26'12'0,"15"16"-14"0,9-23 19 16,0 2-17-16,-2 0 1 16,-1 6-8-16,0 2 1 15,0 3 3-15,3 7 0 16</inkml:trace>
  <inkml:trace contextRef="#ctx0" brushRef="#br0" timeOffset="1.31427E13">14572 14026 20 0,'-18'10'10'0,"36"-26"-9"0,-9 8 15 16,6-2-14-16,0-9 0 16,3-5 1-16,-1 1 1 0,1-1-6 15,3 3 1-15,-3 5 3 16,0 3 0-16,-3 2-2 16,0 3 1-16,-6 5 1 15,-6 6 0-15,-6 5 0 31,0 13 1-31,-3 8 0 16,-6 6 0-16,0 4 1 16,3-7 0-16,3-3-2 0,0 0 0 15,3-8-1-15,0-2 1 16,3-6-1-16,6-5 0 0,0-8 0 16,6 0 0-16,0-10 0 15,6-6 1-15,2-6-1 16,1-1 0-16,3-6-1 15,-3 2 0-15,-3 1 1 16,3 4 0-16,-4 9 0 16,-5 5 0-16,0 3 0 0,-3 10 1 15,-3 6-1-15,0 2 1 16,0 6-1-16,-3 2 1 31,0-3-4-31,0 4 1 16,3-1-6-16,3-8 0 15,3-3-7-15,6-4 1 0</inkml:trace>
  <inkml:trace contextRef="#ctx0" brushRef="#br0" timeOffset="1.31427E13">15283 13600 45 0,'-9'8'22'0,"21"-6"-27"0,-6-4 37 16,3-1-32-16,3-2 1 15,12-3 2-15,3-6 0 0,6-1-7 16,-1-9 0-16,4 0-5 31,-6-5 0-31,0 2-3 16,-4-2 0-16</inkml:trace>
  <inkml:trace contextRef="#ctx0" brushRef="#br0" timeOffset="1.31427E13">15495 13443 30 0,'-36'75'15'0,"-24"28"-15"0,49-77 25 0,-4 11-24 16,-3 11 0-16,0 13 0 15,-3 5 1-15,0-8-3 16,3-8 1-16,1-7 1 15,2-9 1-15,0-7 0 16,3-12 1-16,3-7 0 0,0-5 1 16,0-16 0-16,0-3 1 15,0-5-1-15,3 0 1 0,3-1-2 16,0-1 0-16,3-1-1 31,0 5 0-31,6 1-2 16,3-1 1-16,3 3-6 15,6 3 0-15,6 3-9 16,3-1 0-16,5-2-1 16,-2-1 1-16</inkml:trace>
  <inkml:trace contextRef="#ctx0" brushRef="#br0" timeOffset="1.31427E13">15462 13750 27 0,'3'0'13'0,"6"6"-9"0,-3-6 23 15,6-3-25-15,3-5 0 16,3-5 0-16,-1-3 1 15,4-3-4-15,3-4 1 0,3-9-4 16,0-2 1-16,2-6-7 16,-8 0 1-16</inkml:trace>
  <inkml:trace contextRef="#ctx0" brushRef="#br0" timeOffset="1.31427E13">15739 13409 25 0,'-24'56'12'0,"0"15"-4"0,18-44 16 16,-6 4-22-16,0 9 1 15,-2 0 0-15,5 5 0 16,3 5-4 0,3 5 0-16,0-4 2 15,3-12 1-15,3-4-5 16,6-9 0-16,3-5-6 16,5-10 0-16,-2-11-1 0,0-5 0 15</inkml:trace>
  <inkml:trace contextRef="#ctx0" brushRef="#br0" timeOffset="1.31427E13">15730 13877 31 0,'-18'-18'15'0,"-9"31"-14"0,21-8 31 0,-6 3-31 16,-3 3 0-16,4-3 0 15,-4 2 1-15,6-4-4 16,-3-6 0-16,6-6-8 31,3-12 0-31</inkml:trace>
  <inkml:trace contextRef="#ctx0" brushRef="#br0" timeOffset="1.31427E13">15879 13338 48 0,'0'5'24'0,"9"3"-24"0,-3-5 40 0,3 2-40 15,-1 5 1-15,4 4 0 16,0-4 1-16,0 1-2 0,-3-1 0 15,0 1-3-15,0 0 0 16,0-1-9-16,0-5 1 16,-3-2-4-16,-3-8 1 15</inkml:trace>
  <inkml:trace contextRef="#ctx0" brushRef="#br0" timeOffset="1.31427E13">16310 13745 20 0,'-26'0'10'0,"20"21"-3"0,3-13 10 16,0 5-16-16,0 14 1 0,3-3 2 16,0 2 1-16,3-5-5 0,0 3 1 15,0-3 3-15,6-7 1 16,2-1-1-16,1 0 0 16,0-8-1-16,3-5 1 15,0-5-2-15,6-6 0 31,3-2-1-31,2-5 0 16,-2-4-6-16,0 1 1 16,3 3-8-16,3 2 0 0,-1 3 0 15,-5-1 0-15</inkml:trace>
  <inkml:trace contextRef="#ctx0" brushRef="#br0" timeOffset="1.31427E13">16659 13777 24 0,'-21'8'12'0,"6"10"-11"0,12-15 23 0,0 8-24 15,0 4 0-15,0 7 0 16,0 4 0-16,3 0-5 16,3-2 1-16,0 0-4 31,3-3 1-31</inkml:trace>
  <inkml:trace contextRef="#ctx0" brushRef="#br0" timeOffset="1.31427E13">16721 13695 28 0,'-3'-24'14'0,"3"16"-17"0,0 3 26 15,0-1-23-15,0 6 0 0,0 0-4 16,0 0 1-16,6 3-3 16,0 2 0-16</inkml:trace>
  <inkml:trace contextRef="#ctx0" brushRef="#br0" timeOffset="1.31427E13">16891 13703 28 0,'-24'10'14'0,"-9"19"-10"0,21-18 21 0,0 2-24 16,0 8 0-16,1 9 2 31,2-4 0-31,3-2-4 15,3 0 1-15,0-6 1 16,6 3 1-16,9-7-1 0,3-4 1 16,2-2-1-16,1-5 0 15,3-3-5-15,6-6 0 16,-3-2-7-16,5-2 1 16</inkml:trace>
  <inkml:trace contextRef="#ctx0" brushRef="#br0" timeOffset="1.31427E13">17102 13615 36 0,'-21'3'18'0,"27"2"-19"15,0-7 28 1,6-4-27-16,0 1 1 0,3 0-1 15,0-6 1-15,6-2-1 16,8 2 1-16,1-2-4 16,0-5 1-16,-3 5-8 15,-1-1 0-15</inkml:trace>
  <inkml:trace contextRef="#ctx0" brushRef="#br0" timeOffset="1.31427E13">17266 13536 30 0,'-48'50'15'0,"15"19"-17"0,24-50 20 0,-2 10-16 31,-1 3 0-31,3 5-7 16,3 0 0-16,6 2-1 15,3 1 0-15</inkml:trace>
  <inkml:trace contextRef="#ctx0" brushRef="#br0" timeOffset="1.31427E13">17459 13655 31 0,'-21'5'15'0,"-8"14"-15"0,23-11 25 0,-6 5-25 15,0 8 0-15,0 3-4 16,-3 3 0-16,0 4-3 15,3 4 1-15</inkml:trace>
  <inkml:trace contextRef="#ctx0" brushRef="#br0" timeOffset="1.31427E13">17513 13570 26 0,'0'-37'13'0,"12"11"-11"0,-6 21 17 0,0-1-19 16,0 6 0-16,0 8 0 16,-3 3 1-16,-3 5-1 0,-3 13 0 15,-3-5-1 1,-3 5 1-16,0 3 0 0,-3 2 0 16,0-2-1-16,3-3 1 15,3-3-1-15,0-5 0 0,3-5 1 16,3-5 0-16,3-8 0 15,3-3 0-15,3-6 0 16,3-4 0-16,0-6 0 31,0 3 1-31,0 2 1 0,0 3 0 16,-4 0 2-16,1 5 0 16,-6 6 2-16,-3 2 0 15,0 3 0-15,-3 3 0 16,0 0-2-16,3-1 1 0,0 3-3 15,0-2 1-15,3-3-3 16,3 0 1-16,0-3-1 16,3-2 1-16,3-3-1 15,0 0 1-15,0-3-1 16,0 0 1-16,3 1-1 0,-6 2 0 16,0 2 0-16,-6 6 1 15,-3 3-1-15,-3 5 1 16,0 5-4-16,-3-3 0 15,3-2-6-15,0-2 1 0,0-4-6 16,3-5 0-16,3-2 0 16,3-8 0-16</inkml:trace>
  <inkml:trace contextRef="#ctx0" brushRef="#br0" timeOffset="1.31427E13">17793 13835 22 0,'23'-16'11'0,"4"6"-7"0,-15 4 22 16,0-2-22-16,0 0 0 15,-3-2 1-15,0-1 1 16,-3 1-8-16,0-1 1 16,-6 3 5-16,-6 8 0 0,-6 5-2 15,-6 6 0-15,-6 2 1 16,-9 8 1-16,7 14-1 16,-1-3 1-16,9-3-1 15,6 0 1-15,3-5-1 16,15-3 0-16,9-5-2 15,6-6 0-15,12-4-4 0,-4-12 1 32,4-4-8-32,6-9 0 15,2 6-5-15,-5 5 1 16</inkml:trace>
  <inkml:trace contextRef="#ctx0" brushRef="#br0" timeOffset="1.31427E13">18418 13647 35 0,'-9'21'17'0,"-3"6"-12"0,9-17 26 15,0 6-30-15,-3 5 1 0,-6 6 1 16,-3 7 0 0,-6-2-3-16,4-3 0 15,-1-8 3-15,3-5 1 16,3-11-1-16,3-7 0 0,0-14-1 15,6-8 0-15,6-10-1 16,6-11 0-16,12-5-2 16,0-3 1-16,2 0 0 15,4 0 0-15,6 5 0 16,3 11 0-16,-1 11 0 0,4 7 1 16,0 9 0-16,-4 10 1 15,-2 10 0-15,-3 9 0 16,-9 4 0-16,-9 7 0 15,-3 1-1-15,-6-2 1 16,3 1-8-16,0-4 1 16,2-2-11-16,7 0 0 0</inkml:trace>
  <inkml:trace contextRef="#ctx0" brushRef="#br0" timeOffset="1.31427E13">19332 13383 38 0,'5'-37'19'0,"-2"34"-16"0,-3 6 22 0,-3 2-24 16,-2 13 1-16,-7 17 1 0,-9 7 1 15,-6 6-3-15,-6-1 0 16,1 6 4-16,2-8 0 16,6-2-1-16,6-9 0 15,6 0-1-15,9-4 1 0,9-1-3 16,9-11 1-16,9-2-1 15,6-11 0-15,-1-10-1 32,1-3 1-32,3-3-7 15,-3 1 1-15,-1-3-9 16,-2-3 1-16,-6 3-3 0,-6-1 0 16</inkml:trace>
  <inkml:trace contextRef="#ctx0" brushRef="#br0" timeOffset="1.31427E13">19379 13610 37 0,'-30'24'18'0,"4"10"-20"0,17-20 34 0,-9 12-32 16,-6 14 1-16,-6 21 0 15,0 5 0-15,1-5-6 16,8-3 1-16,15-5-7 16,9-3 1-16</inkml:trace>
  <inkml:trace contextRef="#ctx0" brushRef="#br0" timeOffset="1.31427E13">19793 13451 45 0,'-18'-8'22'0,"-15"56"-30"0,21-29 38 15,-8 12-30-15,-10 12 1 16,-3 7 0-16,0 16 0 15,1 8-1-15,-1 8 0 16,0-13 0-16,6-3 1 31,12 0-12-31,9-18 0 0,6-16 0 16,6-19 0-16</inkml:trace>
  <inkml:trace contextRef="#ctx0" brushRef="#br0" timeOffset="1.31427E13">19781 13803 36 0,'6'-21'18'0,"-15"21"-20"16,3 3 33-16,-6 2-29 0,-9 8 1 31,-5 6 4-31,-4 5 0 16,-3 2-7-16,6 3 0 0,3-2 6 16,7 2 0-16,2-3-1 15,6 1 0-15,6-3-3 16,6-1 1-16,9-4-2 15,3-1 1-15,5-2-2 16,4-3 1-16,3-2-5 0,0-8 1 16,3-3-12-16,5-3 0 15,1-10-2-15,-6-8 1 16</inkml:trace>
  <inkml:trace contextRef="#ctx0" brushRef="#br0" timeOffset="1.31427E13">20272 13756 36 0,'-24'-11'18'0,"30"3"-18"0,0 3 31 15,3-3-30-15,9-3 1 16,9 1 0-16,3-1 0 0,11-5-3 16,10 0 1-16,2-2 0 15,-5-1 0-15,-3 1-7 16,-4-1 1-16,-5 9-5 16,-3-1 0-16</inkml:trace>
  <inkml:trace contextRef="#ctx0" brushRef="#br0" timeOffset="1.31427E13">20549 13610 39 0,'-83'48'19'0,"11"2"-24"0,57-31 34 16,-3 10-29-16,-2 5 0 15,5 6-9-15,3-6 0 0,0-5 3 16,6-2 1-16</inkml:trace>
  <inkml:trace contextRef="#ctx0" brushRef="#br0" timeOffset="1.31427E13">20341 13930 34 0,'-12'21'17'0,"3"3"-17"0,6-10 27 0,-6 9-27 15,0 4 1-15,-3 7 0 31,0 3 0-31,0 0-2 16,-3 0 1-16,3 3-1 16,0-6 1-16,4-2-7 15,5-3 0-15,6-10-3 16,3-14 0-16</inkml:trace>
  <inkml:trace contextRef="#ctx0" brushRef="#br0" timeOffset="1.31427E13">20376 14036 27 0,'24'-37'13'0,"9"11"-8"0,-18 18 22 0,9 0-26 16,2-3 1-16,7 6 0 16,3-6 0-16,-6 6-3 15,-4-3 0-15,-2 3-4 16,-3 2 0-16,-3 6-5 16,0 2 1-16</inkml:trace>
  <inkml:trace contextRef="#ctx0" brushRef="#br0" timeOffset="1.31427E13">20659 13896 33 0,'-39'37'16'0,"-20"19"-18"0,41-41 28 15,0 9-26-15,0 0 1 16,0 2 0-16,4 1 1 16,2-3-2-1,3 0 1-15,3-6 1 16,3-2 0-16,3-3 0 15,3-2 0-15,0-3 0 16,6-3 0-16,11-2 0 0,7-6 0 16,9-5-8-16,3-8 1 15,8-2-6-15,4-11 0 0</inkml:trace>
  <inkml:trace contextRef="#ctx0" brushRef="#br0" timeOffset="1.31427E13">21088 13811 49 0,'-42'27'24'0,"33"10"-33"16,15-35 43-16,6 4-33 0,6-4 1 16,0-4 0-1,3-6 1-15,-1-3-4 0,-2-2 1 16,3-6 3-16,-6 1 0 31,-3-3-1-31,-6 2 1 16,-3 3 0-16,-6 0 0 0,-3 3-1 0,0 3 0 15,0 2-3-15,0 0 0 16,0 2-6-16,3 1 1 16,3 3-6-16,3-4 1 15,3 1-5-15,6 0 0 16</inkml:trace>
  <inkml:trace contextRef="#ctx0" brushRef="#br0" timeOffset="1.31427E13">21341 13541 22 0,'21'-23'11'0,"-7"7"-1"15,-8 10 15-15,9 4-22 16,3-1 0-16,3 3 1 0,3-3 1 16,3 3-7-16,2 8 1 15,-2 3 4-15,-3 5 0 16,-3 2-1-16,-6 9 1 0,-6-1 0 15,-6 3 0-15,-3 6-1 16,-9-1 1-16,-3 9-1 16,-9 4 1-16,0 6-3 15,-6 0 0-15,-3-5-6 16,1-3 1-16,2-3-9 0,0 0 1 16</inkml:trace>
  <inkml:trace contextRef="#ctx0" brushRef="#br0" timeOffset="1.31427E13">21373 13721 29 0,'9'-10'14'0,"27"4"-14"15,-24 6 17-15,3 3-17 16,0 2 0-16,-6 6-2 0,-3 2 0 15,-6 6 1-15,-12-1 1 16,-6 3-1-16,-3 8 0 16,0-2 2-16,-3-1 0 0,4 1 3 15,2-6 1-15,3-5 0 16,3-3 0-16,6-8-1 16,6-5 1-16,9-2-3 15,3-11 1-15,3-3-5 31,9-6 0-31,2 1-7 16,4-2 0-16,-3 1-2 0,-3 4 1 16</inkml:trace>
  <inkml:trace contextRef="#ctx0" brushRef="#br0" timeOffset="1.31427E13">21495 13753 35 0,'-29'16'17'0,"-16"18"-16"0,36-23 32 0,0 7-32 16,-3 9 1-16,-3 2-1 15,-2 3 1-15,-1 2-5 16,3-2 1-16,3-6-5 16,3-4 1-16,9-4-5 0,6-13 0 15</inkml:trace>
  <inkml:trace contextRef="#ctx0" brushRef="#br0" timeOffset="1.31427E13">21835 13544 34 0,'-3'-11'17'0,"15"14"-20"15,-6-3 29-15,6 5-26 16,0-2 1-16,-4 10 0 16,-2-5 1-16,-12 8-2 0,-2 3 0 15,-1-4 1-15,-6 4 1 16,0 2-1-16,-3-2 0 0,3-1-1 15,3 1 1-15,3-1 0 16,3-2 0-16,0 0 0 16,3 0 0-16,0-3 0 15,0 8 1-15,0-2-1 16,0-1 1-16,0-2 0 16,0 3 0-16,-2-3-3 15,-1-3 1-15,0-3-6 16,3-4 0-16,-3-4-6 15,3-2 0-15</inkml:trace>
  <inkml:trace contextRef="#ctx0" brushRef="#br0" timeOffset="1.31427E13">21740 13655 45 0,'-6'13'22'0,"3"-13"-21"0,3 8 40 0,-3 11-39 15,-3 10 1-15,-6 16 0 16,-3 18 0-16,-12 9-4 16,-6 5 0-16,-2 7 0 0,-7-2 1 0,3 6-10 15,10-4 0-15,-1-2-5 16,0 6 0 0</inkml:trace>
  <inkml:trace contextRef="#ctx0" brushRef="#br0" timeOffset="1.31427E13">15033 14626 35 0,'-9'-10'17'0,"18"4"-12"15,-3 6 17-15,0 3-21 0,0 0 0 16,0 10 0 0,-3 8 1-16,-3 3-6 0,-3 10 0 15,-3 11-6-15,0 11 1 16</inkml:trace>
  <inkml:trace contextRef="#ctx0" brushRef="#br0" timeOffset="1.31427E13">14882 15198 41 0,'-18'0'20'0,"15"-8"-21"0,6 2 34 0,3-4-33 32,6-3 1-32,8-3 0 15,4 0 0-15,6-5-2 0,3-3 1 0,-1-3-5 16,-2-4 0-16,-3 4-7 15,-3 1 1-15</inkml:trace>
  <inkml:trace contextRef="#ctx0" brushRef="#br0" timeOffset="1.31427E13">15173 14745 20 0,'-9'-21'10'0,"6"13"0"0,3 8 7 32,0 3-14-32,0-1 1 15,0 4 1-15,3 2 1 16,0 0-8-16,3 2 1 15,0 1 4-15,3 2 0 16,3-5-4-16,0 0 0 16,3-5-7-16,6-6 0 0,-3 6-2 15,2-3 0-15</inkml:trace>
  <inkml:trace contextRef="#ctx0" brushRef="#br0" timeOffset="1.31427E13">15495 14676 39 0,'-15'6'19'0,"-6"7"-22"0,15-5 39 16,-9 2-35-16,-3 6 1 0,0 11 0 16,-2 7 0-16,-1 9-3 15,-3-4 0-15,3 4-1 16,0-6 1-16,3-3-6 31,4-2 0-31,2-3-6 0,3 0 1 0</inkml:trace>
  <inkml:trace contextRef="#ctx0" brushRef="#br0" timeOffset="1.31427E13">15269 15087 27 0,'5'-8'13'0,"-2"8"-5"0,-3 0 19 16,6 2-25-16,-3 4 0 16,3 4 0-16,-3 3 1 15,3 6-5-15,0-1 0 0,0-2-4 16,0 0 1-16,3-5-5 15,9 2 0-15</inkml:trace>
  <inkml:trace contextRef="#ctx0" brushRef="#br0" timeOffset="1.31427E13">15617 14769 37 0,'0'3'18'0,"18"-14"-22"15,-9 8 32-15,5-2-28 16,1-3 1-16,3 0 0 16,0-2 1-16,0-1-5 15,0 1 0-15,-3-1-4 16,0 0 1-16,-7 3-4 16,1 3 0-16</inkml:trace>
  <inkml:trace contextRef="#ctx0" brushRef="#br0" timeOffset="1.31427E13">15798 14624 25 0,'-9'18'12'0,"-5"35"-12"0,11-40 20 16,-3 19-19-16,-3 13 1 15,-3 13 2 1,-3-5 0-16,-3 3-4 16,0-1 0-16,0 1 3 0,0-6 0 15,1-5 0-15,2-3 0 16,0-7-1-16,0-9 0 15,3-10 0-15,0-11 1 16,3-10-1-16,0-3 0 0,3-2 0 16,6-6 0-16,6-3-2 15,3-2 1-15,0-3-1 16,3 0 0-16,3 1-2 16,6-4 0-16,3-2-7 15,5-5 1-15,-2 2-4 16,-6 3 0-16</inkml:trace>
  <inkml:trace contextRef="#ctx0" brushRef="#br0" timeOffset="1.31427E13">15962 14684 38 0,'-6'-5'19'0,"18"-6"-22"15,-6 6 35-15,3 0-32 16,3 2 1-16,3 1 0 31,0-1 0-31,-1 3-1 16,1 0 0-16,0 0-2 0,3 0 1 15,-3 3-8-15,0-1 0 0,0 6-2 16,-6 3 0-16</inkml:trace>
  <inkml:trace contextRef="#ctx0" brushRef="#br0" timeOffset="1.31427E13">15962 14922 28 0,'-39'6'14'0,"22"-6"-10"15,17 0 24-15,0 0-28 16,5-3 1-16,1-5-1 16,6-2 1-16,6-1-1 15,6 0 0 1,0-4 0-16,-3 1 0 0,-1 1-4 15,-2 3 0-15,0-1-3 16,0 6 0-16,-6-1 0 16,-3 9 0-16,-6 5 2 15,-3 5 0-15,-3 3 6 0,-3 5 0 16,-3 6 4 0,0 2 1-16,-9 0 0 0,0-3 0 15,1-2-1-15,2-5 0 16,3-6-2-16,6-2 1 15,3-1-3-15,3-7 1 0,3-1-1 16,9-2 0-16,0-8-1 16,-1-2 0-16,4-1-1 31,0-2 1-31,3-3-1 16,-6 6 0-16,-3-1-1 0,-3 6 1 15,-3 5 0-15,-3 5 0 16,-3 6 0-16,-3 2 0 15,0 0 1-15,-6 0 1 16,-6 1 0-16,0 4 1 16,1-2 0-16,-1 0 1 0,0-3 0 15,3 0 0-15,3-2-1 16,3-3 1-16,3 0-1 16,6-3 0-16,6-2-2 15,0-3 1-15,3-6-1 16,6-4 1-16,0-1-1 15,0-2 0-15,-1 2 0 0,-2 3 0 16,-3 0 0-16,-3 3 0 16,-3 8-1-16,-3 2 1 15,-3 6-1-15,0 2 1 16,-9 3 0 0,3 0 0-16,1 0 0 15,-1-3 1-15,0-3-1 16,6 1 1-16,0-6 0 15,3 1 0-15,6-4 0 16,3-2 0-16,0-2-1 0,-1-6 1 16,4-3-1-16,0 0 0 15,0 3 0-15,0 1 1 16,-6 1 0-16,0 1 1 16,-6 5 0-16,0 3 0 0,0 5 1 15,-3 2 0-15,-3 3 0 16,0 9 0-16,-6-1-1 15,0 3 0-15,-6 2-1 16,1 3 1-16,2-8-3 16,3-2 0-16,3-6-6 0,3-5 1 15,12-8-10-15,9-3 1 32</inkml:trace>
  <inkml:trace contextRef="#ctx0" brushRef="#br0" timeOffset="1.31427E13">16522 14843 23 0,'0'-21'11'0,"0"8"3"16,0 13 5-16,0 0-17 15,0 5 1-15,-3 6 1 0,-3 4 0 16,3 7-5-16,0 4 1 15,-6 3 3-15,6 3 1 16,0-6-2-16,6-2 1 16,0-3-1-1,0-2 1-15,6-1-1 16,-3-7 0-16,0-3 0 16,3-5 0-16,0-6-1 15,2 3 0-15,4-11-1 16,6-12 0-16,0-1-4 15,3-11 0-15,0-2-8 16,-4 0 1-16,10 6-2 16,-3 1 0-16</inkml:trace>
  <inkml:trace contextRef="#ctx0" brushRef="#br0" timeOffset="1.31427E13">16831 14703 21 0,'-6'0'10'0,"3"3"-3"0,3-3 15 0,0 5-18 16,-3 3 1-16,0 2 2 15,-3 9 0-15,-3 10-9 16,-2 11 1-16,-4 5 6 0,0 0 0 16,0 0-2-16,-3 5 1 31,0 0-2-31,3 0 1 16,0-5-4-16,4-2 1 15,2-6-6-15,6-11 1 16,3-7-8-16,6-11 1 0,2-8-2 15,1-14 1-15</inkml:trace>
  <inkml:trace contextRef="#ctx0" brushRef="#br0" timeOffset="1.31427E13">17066 14777 30 0,'-17'-8'15'0,"-7"19"-15"0,18-3 30 16,-3 5-28-16,-6 5 0 15,0 3 2-15,-3 3 1 0,3-3-6 16,3 1 0-16,0-9 4 16,7 0 0-16,5 0-2 15,3-5 0-15,5-5-1 32,4 2 1-32,0-2-1 15,3-3 0-15,0 0 0 0,0 0 1 16,3 0 0-16,-3 0 1 15,0 0 0-15,-1 0 0 16,-2 2 1-16,-3 4 0 0,-3 2 0 16,-6 5 0-16,-3 3-1 15,-3 0 1-15,-6 5-1 16,-3 8 0-16,1-3-2 16,-7 1 1-16,-3-6-6 15,0-2 0-15,3-6-7 0,-3-5 0 16,13-6-4-16,-1-7 0 15</inkml:trace>
  <inkml:trace contextRef="#ctx0" brushRef="#br0" timeOffset="1.31427E13">16953 14999 34 0,'0'6'17'0,"-3"12"-9"16,9-10 29-16,-3 5-32 15,3 8 0-15,-3 6 1 16,3 2 0-16,0 11-8 15,0-3 0-15,3-3 3 16,0 0 1-16,3-10-11 0,3 5 1 16,5-13-7-16,-2-10 0 15</inkml:trace>
  <inkml:trace contextRef="#ctx0" brushRef="#br0" timeOffset="1.31427E13">17361 14737 48 0,'-18'-2'24'0,"33"-1"-32"15,-6 3 41-15,6 0-33 16,0-3 0 0,0 3 0-16,3-2 0 15,-4-1-6-15,1 3 1 16,-3 0-7-16,0 5 0 15</inkml:trace>
  <inkml:trace contextRef="#ctx0" brushRef="#br0" timeOffset="1.31427E13">17397 14912 31 0,'-18'21'15'0,"15"-13"-12"0,3-11 21 16,0-2-24-16,6-3 1 15,6-5-1-15,0-6 0 0,3-4-3 16,2-7 1-16,1 1-5 15,3-2 0-15,3 2-2 32,0 2 0-32</inkml:trace>
  <inkml:trace contextRef="#ctx0" brushRef="#br0" timeOffset="1.31427E13">17644 14605 24 0,'0'0'12'0,"-12"3"-9"0,9-1 21 15,-3 4-20-15,0 2 0 16,0-1 2-16,0 1 0 15,0 0-8-15,3-2 0 16,0-1 6-16,3-2 0 16,3-1-3-16,0-2 1 0,3 3-2 15,3-1 1-15,0 1-1 16,0 0 1-16,0-1-1 16,0 4 1-16,-3 2 0 15,-3 0 0-15,0 0 1 16,-3-1 0-16,0 4-2 15,-3 2 1-15,-3 3-6 0,-3 3 0 32,0 2-8-32,-3 3 1 15</inkml:trace>
  <inkml:trace contextRef="#ctx0" brushRef="#br0" timeOffset="1.31427E13">17540 14825 35 0,'-9'0'17'0,"-3"18"-18"16,9-13 25-16,-3 9-23 15,0 2 0-15,-3-1 1 16,0 4 1-16,3-3-4 0,0-3 1 0,0-2 2 16,3-1 0-16,3-5-1 15,0-2 1-15,3-3-1 16,3 0 1-16,0-3-1 15,3-2 1-15,0 0-1 32,3-6 1-32,0 1-1 15,3-6 1-15,0 3-3 0,-4-1 1 16,1 1-7-16,0 3 0 16,-3 2-5-16,-6 10 0 15</inkml:trace>
  <inkml:trace contextRef="#ctx0" brushRef="#br0" timeOffset="1.31427E13">17403 15134 26 0,'-30'19'13'0,"3"-3"-6"16,21-11 16-16,0 3-21 15,-3 0 0-15,3 0 1 0,0-3 1 0,3 0-5 16,0 1 1-16,6-6 2 15,3-3 1-15,3-5-1 32,6-3 0-32,6-5-1 15,0-2 0-15,0-1 0 16,0 4 1-16,-1-7-2 16,1 1 1-16,0 3 0 15,-3-1 1-15,-3 9 0 0,0 2 1 16,-6 5 0-16,-6 11 0 15,-6 0 0-15,-3 5 0 16,0 8 0-16,-3 3 0 16,0 0-1-16,0 0 0 15,0 0-1-15,3-3 1 0,0 3-1 16,3-11 1-16,3-3-2 16,0-2 1-16,0-8-1 15,6-2 0-15,3-4-5 0,0-4 0 16,3-6-8-16,6-5 0 15,0 0-3-15,-4-9 0 16</inkml:trace>
  <inkml:trace contextRef="#ctx0" brushRef="#br0" timeOffset="1.31427E13">17980 14674 34 0,'0'-3'17'0,"18"3"-20"16,-12 0 29-16,3 3-26 15,0 2 1-15,0 0-1 0,0 3 1 0,0 0-6 16,0-2 1-16,-1-1-5 15,1 0 0-15</inkml:trace>
  <inkml:trace contextRef="#ctx0" brushRef="#br0" timeOffset="1.31427E13">18224 14700 36 0,'-12'0'18'0,"-3"3"-23"0,7-3 30 0,-1 3-25 16,0-1 0-16,0 1-1 16,0 2 0-16,0-2-3 15,0-3 1-15,0-3-6 16,0-2 0-16</inkml:trace>
  <inkml:trace contextRef="#ctx0" brushRef="#br0" timeOffset="1.31427E13">18108 14528 34 0,'0'6'17'0,"0"23"-13"16,0-21 29-1,-6 29-27 17,-3 2 1-32,-3 17 0 15,-3 7 1-15,1 4-12 0,-1-7 1 16,-3-1 7-16,3-4 0 15,0-5-7-15,3 1 1 16,0-12-4-16,3-4 0 16,3-9-4-16,0-5 1 15,3-13-3-15,0-10 0 16,3-6 3-16,3-8 0 0,3-8 3 16,3 0 0-16,0 0 5 15,3-5 0-15,0 3 3 0,0-1 1 16,-3-2 1-16,0 6 1 31,-3 7 1-31,0 2 1 16,-3 4-1-16,-3 5 1 15,-3 2 0-15,-3 6 0 0,-3 2 0 16,-3 8 0-16,0 3-2 16,0 0 1-16,0 0-1 15,0 2 0-15,3 1-1 16,3-3 0-16,3-1-3 15,3-1 1-15,0-4-2 16,3-4 1-16,6-4-1 16,3-7 1-16,3-3-5 0,6 0 0 15,3-16-6-15,0 0 0 16,11-5-6-16,4-8 0 0</inkml:trace>
  <inkml:trace contextRef="#ctx0" brushRef="#br0" timeOffset="1.31427E13">18415 14608 37 0,'-6'-6'18'0,"6"9"-17"16,0-3 29-16,0 0-30 31,0 0 1-31,6 0 0 0,0 0 1 16,0 3-3-16,0-3 1 16,0 2 1-16,0-2 0 15,-4 3-4-15,1 0 1 0,-3 2-7 16,0 5 1-16,-5 6-3 15,-1 5 0-15</inkml:trace>
  <inkml:trace contextRef="#ctx0" brushRef="#br0" timeOffset="1.31427E13">18284 14967 25 0,'-33'35'12'0,"15"-6"-5"0,18-26 20 16,0-1-25-16,0 4 0 16,3-6 1-16,3 2 0 15,3-4-4-15,6-4 0 16,0-4 3-1,3-6 0-15,0 0-4 0,-1-5 0 0,1-6-7 16,0 1 0-16,0 2-1 31,3-5 0-31</inkml:trace>
  <inkml:trace contextRef="#ctx0" brushRef="#br0" timeOffset="1.31427E13">18570 14507 38 0,'-6'3'19'0,"3"13"-21"0,3-16 39 16,-3 8-34-16,0 5 1 16,-3 5 2-16,-3 6 0 15,0 8-8-15,-3 5 1 0,-3 11 4 16,0 12 0-16,0 7-2 16,-3-4 1-16,1 1-3 15,-1-4 1-15,-3 7-6 16,0-4 1-1,0-5-8-15,0-2 0 16,4-3-2-16,-1-16 1 16</inkml:trace>
  <inkml:trace contextRef="#ctx0" brushRef="#br0" timeOffset="1.31427E13">18221 15248 30 0,'-12'-13'15'0,"21"5"-8"16,-6 5 27-16,3-2-30 15,3 2 1-15,6 1 2 0,3-1 1 16,3 0-10-16,-3 1 1 16,-1-1 6-16,1 3 1 15,0-3-3-15,-3 3 1 16,0-2-2-16,0-1 1 0,-3 0-4 16,0 1 0-16,0-1-9 15,-1 0 1-15,1 3-7 16,-3-5 0-16</inkml:trace>
</inkml:ink>
</file>

<file path=ppt/ink/ink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2:02:45.616"/>
    </inkml:context>
    <inkml:brush xml:id="br0">
      <inkml:brushProperty name="width" value="0.05292" units="cm"/>
      <inkml:brushProperty name="height" value="0.05292" units="cm"/>
      <inkml:brushProperty name="color" value="#7030A0"/>
    </inkml:brush>
  </inkml:definitions>
  <inkml:trace contextRef="#ctx0" brushRef="#br0">13292 3662 55 0,'0'0'27'0,"18"32"-24"0,-12-22 27 0,0 6-35 15,0 3 0-15,0 2-13 16,-3 5 0-16,-3 6 15 15,3 2 1-15</inkml:trace>
  <inkml:trace contextRef="#ctx0" brushRef="#br0" timeOffset="340.2483">13206 4003 38 0,'-18'-3'19'0,"18"1"-22"0,0 2 30 15,0 0-27 1,6 0 0-16,0 5 1 15,3 0 0-15,3 3-3 0,0 3 0 16,-1 2-2-16,-2 3 0 16,0 3-2-16,-3 2 1 15,-3 5-1-15,-6 3 0 0,-6 0 3 16,-3-2 0-16,-2-1 5 16,-1 6 0-16,-3-3 4 15,3-2 0-15,3-1 1 16,3 3 1-16,3 3-1 15,6-6 1-15,0 1-4 16,6-6 1-16,3-2-2 0,3-12 0 31,6-7-3-31,0-13 1 16,2-5-7-16,4-3 1 16,6-9-8-16,3-1 0 0</inkml:trace>
  <inkml:trace contextRef="#ctx0" brushRef="#br0" timeOffset="724.9214">13756 3548 36 0,'0'21'18'0,"-11"32"-20"0,5-37 26 16,-6 5-24-16,-6 8 0 15,-6-2 1-15,0-1 0 16,-3-5-1-16,1-2 1 0,5-3 1 15,6-3 0-15,6-10 0 16,3-6 1-16,12-2-2 16,6-3 1-16,3-8-1 15,6-5 1-15,5 0 0 16,-2-6 1-16,0 6-1 31,3 2 1-31,0 6 0 16,-1-5 0-16,1 10 0 0,-3 2 0 15,-3 9-1-15,-6 5 1 0,-3 8-2 16,-6 5 1-16,-3 3-2 16,-6-6 0-16,-3 6-4 15,0-3 0-15,-3 1-6 16,-3-1 1-16,0 0-5 16,0-5 0-16,0-3-1 15,0-5 0-15</inkml:trace>
  <inkml:trace contextRef="#ctx0" brushRef="#br0" timeOffset="940.6319">13682 3842 27 0,'3'-13'13'0,"24"2"-12"0,-21 11 26 16,3-3-27-16,0 1 0 15,0-1 0-15,-1-5 1 0,-2 5-5 16,0 3 1-16,-3 0-2 31,0 3 1-31,-3 0-1 16,0 2 0-16,-3-5 1 15,-3 5 0-15,0 1 3 16,0-1 1-16,1 3 1 16,2-3 0-16,-3 3 0 0,0 0 1 15,0 0-7-15,0 0 1 16</inkml:trace>
  <inkml:trace contextRef="#ctx0" brushRef="#br0" timeOffset="1291.885">13408 4122 29 0,'-6'13'14'0,"3"1"-19"16,3-12 26-16,3 1-19 15,0 0 1-15,-3-3 2 16,6-3 1-16,3-2-6 0,3-9 0 31,9-4 5-31,12-11 0 0,8-3 0 16,10 3 1-16,-7-3-3 15,4-2 1-15,0 5-2 16,-4 5 1-16,-5 5-2 16,-6 6 1-16,-6 5-2 0,-4 3 1 15,-5 8-1-15,-6 2 1 16,-6 5-2-16,-6 1 1 0,-6 10-5 15,-3 8 0-15,-6 6-7 16,-5 7 0-16,-1 6-3 31,0-3 1-31</inkml:trace>
  <inkml:trace contextRef="#ctx0" brushRef="#br0" timeOffset="1940.3821">13584 4141 29 0,'-3'-8'14'0,"15"13"-11"0,-9-2 26 16,-3 10-27-16,-3 8 1 0,-9 6 0 16,-6 7 1-16,0 6-6 15,-3 5 1-15,0 2 3 16,4 1 0-16,2-3-2 16,0 0 1-16,6-13-1 15,0-11 1-15,6-5-1 0,3-8 0 16,0-8 0-16,6-14 1 15,6-9-1-15,9-12 1 16,8-7-1-16,13 2 0 31,0-5 1-31,-1 0 0 0,-2 3 0 16,-3 5 1-16,-3 5 0 16,-7 8 0-16,-5 8 1 15,-3 11 0-15,-6 8-1 16,-6 10 0-16,-6 3-1 15,-3 5 1-15,-3 8-1 16,-3 0 1-16,-3 6-3 0,0 4 0 16,-9 6-4-16,4-2 0 15,-4-1-4-15,3-8 0 16,3-2-4-16,3-13 0 0,0-9-1 16,3-12 1-16,3-12 3 31,12-39 10-31,-9 61 1 15,12-47 0-15,0 4 6 16,3 9 0-16,0 5 3 16,-3 5 0-16,0 5-3 15,-3 6 0-15,-3 8-1 16,-6 2 1-16,-6 3-1 16,0 8 0-1,-3 7 1-15,-3 1 0 16,3 0-2-16,0 0 1 15,3-3-3-15,6-5 0 0,0-3-2 16,6-8 1-16,6-5-6 16,12-10 1-16,0-14-8 15,6-5 1-15,6-11-7 16,2-2 1-16</inkml:trace>
  <inkml:trace contextRef="#ctx0" brushRef="#br0" timeOffset="2353.5337">14346 3707 38 0,'-12'-5'19'0,"0"31"-23"0,6-13 29 0,-3 3-24 16,-3-5 0-16,0 7-1 31,-3 6 1-31,1 2-1 16,-1 4 0-16,-3 4 2 0,3 0 0 15,0 1-1-15,0 2 1 16,3-3 0-16,0 1 0 16,3-4-1-16,0-2 1 0,6-2-1 15,0-3 0 1,3-3-3-16,0-5 1 0,0-3-5 16,0 0 0-16,0-5-5 15,3-3 0-15,0-2-1 16,3-11 0-16,0-13 1 31,3-37 11-31,-9 76 2 0,9-52 1 16,0 7 6-16,-3 9 0 15,0 2 1-15,0 5 1 16,0 1-6 0,0 5 1-16,3-3-8 15,3 0 1-15,3-3-9 16,0-2 0-16</inkml:trace>
  <inkml:trace contextRef="#ctx0" brushRef="#br0" timeOffset="2744.1727">14417 3868 28 0,'3'-2'14'0,"6"-6"-6"15,-3 5 18-15,9 0-22 16,0 3 0-16,0 3 1 0,0 2 1 15,0 3-8-15,-4 3 0 16,-5 2 5 0,-3 3 1-16,-3 8-3 15,-3 0 1-15,-3 2-4 16,-5-2 1-16,-1-3-6 0,0-3 1 16,0-2-4-16,3-10 0 15,0-6-2-15,0-8 1 16,0-8 2-16,0-5 0 15,3 5 6-15,0 0 1 0,3 0 5 16,0 5 1-16,3 4 3 16,0-1 0-16,3 2 2 15,3 1 0-15,3 2-2 16,6 1 0-16,3 2-2 0,0 0 0 16,-3 0-5-16,0 0 0 15,-4 2-7-15,-2 4 1 16,-6 7-5-16,-6 8 1 0</inkml:trace>
  <inkml:trace contextRef="#ctx0" brushRef="#br0" timeOffset="2958.1746">14301 4223 20 0,'-39'29'10'0,"13"-13"-1"16,23-14 12-16,0-2-17 15,0 0 1-15,3 0 3 0,3 3 0 16,3-3-9-16,3-8 0 15,5-3 7-15,4 1 0 16,0-3-3-16,3-1 1 0,0 1-4 16,0 0 1-16,3 0-9 15,5 0 1-15,-5 2-6 16,-6 6 0-16</inkml:trace>
  <inkml:trace contextRef="#ctx0" brushRef="#br0" timeOffset="3193.666">14268 4270 30 0,'-23'19'15'0,"-1"23"-12"0,18-26 21 16,-3 11-23 0,-3 7 1-16,-3 8 1 15,0 3 0-15,-3 0-4 16,0 0 1-16,4-10 2 15,2-6 1-15,3-3-2 16,3-5 0-16,3-2-1 0,3-6 1 16,3-8-2-16,9-2 0 15,0-11-5-15,8-13 1 16,1-13-6-16,-3-9 1 0</inkml:trace>
  <inkml:trace contextRef="#ctx0" brushRef="#br0" timeOffset="3493.8866">14259 4352 28 0,'-3'3'14'0,"9"0"-6"32,-6-3 20-32,6-3-26 15,3-2 1-15,3-1 0 0,0 4 0 16,0-1-4-16,-3 3 0 16,0 5 2-16,-6 6 0 15,-3 2-2-15,-6 8 1 0,-3 9-1 16,-6 4 1-16,0 0-1 15,3 1 1-15,0-4 1 16,1-1 0-16,2-7 0 16,3 1 1-16,3-8 0 15,0-3 1-15,3-2-1 16,3-3 1-16,0-6-2 0,3-2 1 16,3-10-5-16,2-3 1 15,4-6-6-15,-3-5 0 16,3-7-5-16,0-6 0 0</inkml:trace>
  <inkml:trace contextRef="#ctx0" brushRef="#br0" timeOffset="3659.6955">14405 4318 23 0,'3'-8'11'0,"-3"13"-5"16,0-2 13-16,0 2-17 16,-3 6 1-16,-3 5 1 15,-3-3 1-15,-2 13-6 0,-1 9 0 16,0 5 3-16,0 4 1 15,0-6-2-15,0 1 1 16,3-7-6-16,3-3 1 0,3-2-7 16,0-4 1-16</inkml:trace>
  <inkml:trace contextRef="#ctx0" brushRef="#br0" timeOffset="4145.4745">14405 4400 38 0,'6'-11'19'0,"18"-10"-24"0,-12 16 32 16,0 0-27-16,0-1 0 31,3 4 0-31,-3-1 1 0,-3 3-1 16,-4 3 0-1,1-1 0-15,-6 4 1 0,-3 2-1 16,0 0 1-16,-2 0-1 15,-1-1 0-15,-3 7-1 16,0-1 1-16,3 0 0 16,3-5 0-16,0 0 0 0,0-3 0 15,0 1 0-15,-3-1 1 16,3 0-1-16,3-2 1 16,-3 2-1-16,3-2 1 0,-3-3-1 15,0 2 0-15,3 1-2 16,-3-3 0-16,3 3-2 15,-3-1 0-15,0-2 0 32,0 8 0-32,0-2 0 15,-3-1 0-15,3 0 1 16,0 0 1-16,0 1 2 0,0-1 1 16,3 3-1-16,-3-3 1 15,3 3 0-15,-3 0 0 16,3 0-1-16,0-3 1 0,0-2-3 15,0 0 1-15,3-6-6 16,3 3 0-16</inkml:trace>
  <inkml:trace contextRef="#ctx0" brushRef="#br0" timeOffset="4443.5971">14629 4268 36 0,'3'-6'18'0,"-3"25"-20"0,0-19 33 0,0 11-29 31,-3 7 0-31,0 9 3 16,-3 7 1-16,0 8-6 16,0 1 0-16,3 2 4 15,-3-3 0-15,3-5-1 0,6-5 0 16,0-6-1-16,0-5 0 15,3-10 0-15,6-3 0 16,0-8 0-16,-4-3 0 16,1-7-1-16,0-6 0 0,-3-13-7 15,3-14 0-15,3 1-10 16,6 2 1-16</inkml:trace>
  <inkml:trace contextRef="#ctx0" brushRef="#br0" timeOffset="5280.6298">15596 4072 19 0,'-3'24'9'0,"0"13"2"0,-3-21-2 15,0 5-7-15,-9 5 1 16,-3 3 3-16,-2 6 1 16,-4-1-7-16,-9 3 1 15,3 0 5-15,0-2 0 16,1-1 0-16,-1-7 1 0,0-6-2 15,3-5 1-15,4-11-2 16,-1-8 0-16,3-13-2 16,6-2 1-16,6-9-2 15,6-7 0-15,6 2-2 16,9 0 1-16,6-2-1 16,6 2 0-16,5 3 0 0,10-3 0 15,6 9 0-15,2-6 1 16,-2-1 0-16,-3-1 0 15,-4-1 1-15,-5 3 0 0,-3 2 0 32,-9 1 1-32,-6-3 0 15,-6 2 0-15,-6 4-1 16,-9-4 1-16,-3-5-1 16,-9 1 0-16,-6 1-1 15,-9 7 0-15,-8 7 0 16,2 5 0-16,3 9-1 15,3 4 0-15,4 9-1 16,2-1 1-16,9 6 0 0,3 5 0 16,9 9 1-16,3 1 1 15,9 14-1-15,3 6 1 0,6 7 0 16,6 0 1-16,3-2 0 16,5-1 0-16,1-2-2 15,0 3 1-15,-3-6 0 16,-4-3 0-16,-2-2-7 15,0-5 1-15,3-6-9 16,3-4 0-16,3-4-2 16,-1-15 0-1</inkml:trace>
  <inkml:trace contextRef="#ctx0" brushRef="#br0" timeOffset="6109.2175">16147 3881 34 0,'-30'32'17'0,"-12"18"-20"0,30-31 30 16,-6 2-27-16,1-2 0 16,5-3 0-16,3-3 0 31,6-3 0-31,6-2 0 15,6-5 0-15,3-3 0 0,2 0-1 16,1-3 1-16,0 3 0 16,0 0 1-16,-6 6-1 15,-6-1 1-15,-3 8 0 16,-3 0 0-16,0 3 1 16,-3 0 1-16,3-3-1 15,0-5 1-15,3 0-1 0,0-3 0 16,6-5-1-16,3 0 1 15,0-2-2-15,3-1 1 16,0 3-2-16,0-2 0 16,-3 2-4-16,-3 7 0 15,-6 9-3-15,-3 6 0 0,-6-1-1 16,-3 5 1-16,-3 1 3 16,-9 2 1-16,-9 5 7 31,-2 8 0-31,-7 1 5 15,9-4 0-15,6-2 2 0,7-2 0 32,20-9-2-32,5-10 0 15,10-10-3-15,6-6 1 0,6-11-4 16,3-10 1-16,5-6-7 16,4-2 1-16,6-8-9 15,-6 0 1-15,2-5-4 16,4-6 0-16</inkml:trace>
  <inkml:trace contextRef="#ctx0" brushRef="#br0" timeOffset="6548.2603">16516 3918 27 0,'-3'0'13'0,"6"11"-3"0,-3-3 20 16,-6 5-28-16,-3 14 1 0,-6 12 1 16,-6 12 0-16,-12-1-6 15,1 5 1-15,-4 4 3 16,3 7 0-16,3-3-1 15,1-2 0-15,5-8 0 32,6-5 1-32,3-17-3 0,3-4 1 0,6-14-1 31,3-18 1-31,6-16-1 16,3-14 1-16,3-15-4 15,6-8 1-15,15-19 0 16,5-10 1-16,10 2 0 0,0 11 1 15,-4 11 0-15,4 10 0 0,0 16 3 16,-4 5 0-16,1 11 1 16,6 2 1-16,2 11 0 15,-2 8 0-15,-6 8 0 16,-4 5 0-16,-8 14-1 0,-9 13 1 16,-9 7-3-16,-9 11 1 15,-9-5 0-15,-6 5 0 16,-6 3-5-16,-6 11 1 31,-3 2-5-31,1-3 0 0,-7-2-6 16,3-11 1-16,3-13-3 15,7-10 0-15</inkml:trace>
  <inkml:trace contextRef="#ctx0" brushRef="#br0" timeOffset="6747.3832">16575 4106 33 0,'-15'-10'16'0,"9"28"-18"0,6-12 31 16,0 2-28-16,0 5 0 15,0 3-1-15,0 2 1 0,3 1-2 16,3-3 1-16,3-3 0 31,3-3 1-31,0 4-7 16,3-7 1-16,0 1-5 15,0-2 1-15</inkml:trace>
  <inkml:trace contextRef="#ctx0" brushRef="#br0" timeOffset="7114.3891">16629 4299 24 0,'-27'3'12'0,"0"5"-10"0,21-5 17 0,0-1-16 16,3 1 0-16,0-3 0 15,0 0 0-15,3 0-5 16,0 0 1-16,6-3 2 15,0 1 1-15,3-1-3 16,0 0 1-16,-3 1-1 0,0-1 0 16,-6 3-1-16,3 0 1 15,-6 3 0-15,0 2 0 16,-3 3 0-16,-3 3 0 16,0-1 3-16,-3 1 1 0,0 2 0 15,1-2 0-15,-1-1 0 16,3 1 1-16,3-1-1 15,0 1 1-15,3-1-3 32,6 1 1-32,6 2-1 15,-3-2 0-15,0-1-1 0,3 1 1 16,0 2-1-16,-1-2 1 16,4-3 0-16,3 0 0 15,0-6-4-15,3-2 1 16,6-2-9-16,0 2 0 0</inkml:trace>
  <inkml:trace contextRef="#ctx0" brushRef="#br0" timeOffset="7682.457">17281 4236 25 0,'-9'8'12'0,"21"-3"-5"15,-3-5 11-15,0-5-15 32,8-3 0-32,1-3 1 0,9 1 1 15,-3-9-6-15,-3-5 1 16,-3 1 6-16,-4-1 0 16,-2 0-1-16,-6 6 0 0,-3 4 0 15,-6 6 0-15,-9 8-2 16,-5 6 1-16,-10 7-3 15,-9 3 1-15,0 5-3 16,7 0 1-16,2 0-6 0,6 3 1 16,6-5-6-16,6-1 1 15,3-5-5-15,6 1 1 16</inkml:trace>
  <inkml:trace contextRef="#ctx0" brushRef="#br0" timeOffset="8148.518">17447 4135 23 0,'9'-15'11'0,"-6"12"-7"15,-3 3 16-15,3 3-18 32,-3 5 1-32,-3 5 1 15,-3 11 0-15,-6 2-6 16,-2 6 1-16,-7 7 3 0,0 1 0 16,0 2-4-16,-6 6 1 15,6 2-4-15,1-7 0 0,8 2-4 16,3-11 0-16,9-10 0 15,0-8 0-15,3-8 2 32,26-61 7-32,-46 82 1 15,29-58 0-15,2 2 4 16,7-2 1-16,6-3-1 16,-6 6 1-16,-3 2-3 15,-3 6 0-15,-6 2-2 16,-4 5 0-1,-7 9-1-15,-7 4 0 0,-9 6 0 16,-9 5 1-16,-9 11 2 16,0 11 1-16,1 10 2 15,2 2 1-15,6-4 0 16,6-6 0-16,7-3-1 16,5-5 1-16,9-5-3 15,6-3 0-15,5-5-3 16,13-11 1-16,9-5-4 15,9-5 0-15,-1-11-6 0,4-10 0 16,-3-6-6-16,2-8 1 0</inkml:trace>
  <inkml:trace contextRef="#ctx0" brushRef="#br0" timeOffset="8496.6742">17915 3971 35 0,'-6'-5'17'0,"-12"18"-15"15,9-7 27-15,-3 7-27 16,-3-3 0-16,0 1 1 0,0 0 0 16,3-3-5-16,4-1 0 15,2 1 3-15,9 0 0 16,3-2-1-16,8-1 0 16,7 3-1-16,0 2 0 0,0 1 1 15,3 0 1-15,-3-1 0 16,-1 3 1-16,-2 3 0 15,-3 0 1-15,-6 3 1 16,-6-1 1-16,-6-2-1 16,-9 8 1-16,-3 0-2 0,-12 2 1 15,-8 3-2-15,-10 0 1 16,0 1-4-16,-8 4 0 16,2-5-6-16,7-5 1 0,8-6-7 31,12-7 0-31,9-14-4 15,9-13 1-15</inkml:trace>
  <inkml:trace contextRef="#ctx0" brushRef="#br0" timeOffset="8648.1023">17641 4302 30 0,'12'-5'15'0,"3"5"-11"16,-9 0 26-16,5 2-28 16,1 1 1-16,6 2 0 0,6 3 1 15,3 0-5-15,6-2 0 16,-7-1-1-16,-2-2 1 15,-3 2-9-15,-3 3 0 0,-3 5-2 16,-3 6 1-16</inkml:trace>
  <inkml:trace contextRef="#ctx0" brushRef="#br0" timeOffset="8896.7593">17825 4638 27 0,'-38'42'13'0,"20"-2"-14"16,18-32 24-16,9-5-19 0,0-1 0 31,3-2 2-31,5-2 1 15,4-9-9-15,-3-2 1 0,0 0 7 16,-3-3 0-16,-3 0-1 16,-3 3 0-16,-6 0-1 15,-3-1 1-15,-9 1-1 16,-6-3 0-16,-6 6-2 16,-3 4 1-16,-3 1-4 15,7 0 1-15,5-1-6 16,3 1 1-16,9-3-6 0,15-2 1 15,3-6-6-15,8 2 1 16</inkml:trace>
  <inkml:trace contextRef="#ctx0" brushRef="#br0" timeOffset="9113.8157">18626 3879 41 0,'6'-3'20'0,"-12"11"-15"16,3-3 37-16,-12 3-40 16,-3 8 0-16,-8 8-1 15,-4 0 1 1,-12 21-7 0,9-11 1-16,10-5-4 15,8-8 1-15,6-2-8 16,6-3 1-16</inkml:trace>
  <inkml:trace contextRef="#ctx0" brushRef="#br0" timeOffset="9282.7003">18540 4104 22 0,'24'-16'11'0,"-15"13"4"0,-9 3 12 16,0 0-24 0,-6 0 0-16,-3 8 1 15,-9 0 0-15,-9 11-6 16,-3 2 1-16,-14 5 3 15,-7-2 1-15,-3 0-7 16,4-6 0-16,8 1-7 16,9-6 0-16</inkml:trace>
  <inkml:trace contextRef="#ctx0" brushRef="#br0" timeOffset="9482.799">18421 4215 39 0,'9'8'19'0,"-9"23"-15"0,0-25 30 0,-3 4-32 16,-6 9 0-16,-3 7 0 16,-6 9 1-16,-6 10-4 15,-6 0 0-15,-2 2 1 32,-1 6 1-32,3-10-6 0,6-6 1 15,6-3-9-15,4-2 1 16</inkml:trace>
  <inkml:trace contextRef="#ctx0" brushRef="#br0" timeOffset="9698.6641">18683 4024 42 0,'-21'-24'21'0,"39"19"-25"16,-9 3 32-16,5 4-27 15,7-2 0-15,3 0 0 16,0-2 1-16,0 2-3 16,3 0 1-16,2 2 1 0,-2-2 0 0,0 5-7 15,-3 1 1-15,-6 4-7 32,-7 12 1-32</inkml:trace>
  <inkml:trace contextRef="#ctx0" brushRef="#br0" timeOffset="9865.4365">18727 4307 27 0,'-41'0'13'0,"23"-2"-7"0,18 2 16 15,6-3-21-15,3-2 1 16,6 0 0-16,2-1 0 0,1-2-4 16,6 0 0-16,-3-2-2 15,-3-1 0-15,0 3-5 16,-4-5 0-16</inkml:trace>
  <inkml:trace contextRef="#ctx0" brushRef="#br0" timeOffset="10112.1605">18849 4278 21 0,'-9'19'10'0,"-3"10"-3"0,12-18 13 16,-5 2-16-16,-4 8 1 16,0 11 1-16,-3 2 1 15,-3 6-9 1,-3 2 1-16,0-2 7 15,-6 2 1-15,4-13-2 16,-1-5 0-16,3-3 0 16,3-5 0-16,3-3-1 15,0-5 1-15,-3-2-3 0,6-1 1 16,0-10-6-16,3-6 1 16,3-8-7-16,0-10 0 15,6-5-7-15,0 2 0 16</inkml:trace>
  <inkml:trace contextRef="#ctx0" brushRef="#br0" timeOffset="10529.2882">19227 4149 40 0,'-6'13'20'0,"-6"-3"-21"0,10-4 32 16,2-1-31-16,0 0 0 15,0 3 0 1,0 0 1-16,2-2-1 16,4 1 0-16,0 1 0 15,3 0 0-15,0 0 0 16,3-2 1-16,0-1-3 15,0 0 1-15,0 0-7 0,0 1 1 16,3-1-5 0,0 0 1-16</inkml:trace>
  <inkml:trace contextRef="#ctx0" brushRef="#br0" timeOffset="10950.6424">19588 4045 29 0,'2'-10'14'0,"7"10"-9"15,-6 3 23-15,-3-1-25 0,0 6 0 16,0 5 3-16,-9 3 0 0,1 5-7 31,-7 6 1-31,-3 7 5 16,-6-7 0-16,-6 4-2 0,-8 9 1 16,2 0-2-16,-9 5 1 15,-2 8-2-15,-10 0 0 16,6 2-1-16,4-5 1 0,-1-7-1 15,3-3 1-15,7-6-4 16,2-2 1-16,9-9-3 16,6-1 0-16,4-12-5 15,8-7 1-15,6-6-6 16,6-10 1-16</inkml:trace>
  <inkml:trace contextRef="#ctx0" brushRef="#br0" timeOffset="11416.5385">19245 4305 29 0,'15'-3'14'0,"27"-7"-9"15,-30 7 21-15,6 3-25 16,2 0 1-16,4 0 0 16,3-3 1-16,0 3-4 15,-3 3 1-15,-1 0 2 16,1 2 0-16,-9 0 0 0,-3 3 0 15,-9 0-1-15,-6 3 1 16,-6 2-1-16,-6 0 1 16,-6 0 0-1,-5-2 0-15,2-3 0 16,3-3 0-16,6 3-1 16,3-3 1-16,3 1-1 15,0-6 1-15,6 0-2 16,3 0 1-16,3 0-1 15,3 2 0-15,3-2-1 16,3 0 1-16,3 6 0 0,0 1 0 16,0 4 0-16,-3 2 1 15,2 6 0-15,-5 5 0 16,-3-1 0-16,-3 4 0 0,-6-1 0 16,0-4 1-16,-9 12-2 15,-5-10 0-15,2 0-3 16,0-3 0-16,0-3-5 15,0-2 0-15,3 0-6 16,0-5 1-16,3-9-1 16,3-2 0-1</inkml:trace>
  <inkml:trace contextRef="#ctx0" brushRef="#br0" timeOffset="11668.8254">19346 4625 24 0,'-3'-24'12'0,"3"29"-4"0,0-5 22 0,-3 3-26 16,-2 0 1-16,-1-3 2 15,-3 0 1-15,-3 0-10 16,0 0 1-16,0 2 6 16,6-2 1-16,3 3-4 15,0 0 1-15,3-1-2 0,3 1 0 16,6-3-1-16,0 3 1 16,0-1-1-16,3 4 0 15,0-4 1-15,-1 3 0 16,1-2 0-16,0-3 0 0,-3 0-6 15,3 0 1-15,-3-5-7 16,0 2 0-16,0 3-4 31,0 0 0-31</inkml:trace>
</inkml:ink>
</file>

<file path=ppt/ink/ink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2:03:49.820"/>
    </inkml:context>
    <inkml:brush xml:id="br0">
      <inkml:brushProperty name="width" value="0.05292" units="cm"/>
      <inkml:brushProperty name="height" value="0.05292" units="cm"/>
      <inkml:brushProperty name="color" value="#7030A0"/>
    </inkml:brush>
  </inkml:definitions>
  <inkml:trace contextRef="#ctx0" brushRef="#br0">14185 5654 24 0,'0'0'12'0,"33"-53"-24"0,-24 35 12 16,0-6-6-16,-3-3 1 16</inkml:trace>
  <inkml:trace contextRef="#ctx0" brushRef="#br0" timeOffset="364.3694">14164 5535 19 0,'-27'58'9'0,"4"27"-7"16,17-61 19-16,0 8-17 31,-3 23 0-31,-3 11 0 16,-9 0 1-16,0 1-7 0,3 1 1 0,3-4 4 16,1 2 0-16,2-3-2 15,3 1 0-15,0-14-1 0,6-7 0 16,0-12-2-16,3-10 0 15,0-18-1-15,0-13 0 32,0-14 0-32,-3-5 0 15,0 0 0-15,-3 5 1 0,-6 5 4 16,-3 9 0-16,-3 4 1 16,0 12 1-16,1 9 0 15,2 4 1-15,3-3 0 16,3-6 0-16,3-2-2 15,6-8 0-15,6-8-1 0,6-7 0 16,3-7 0-16,5-7 1 16,16-2-9-16,9-9 1 15,14-10-6-15,1-9 0 16</inkml:trace>
  <inkml:trace contextRef="#ctx0" brushRef="#br0" timeOffset="979.4165">14441 5710 28 0,'-36'0'14'0,"33"2"-8"0,6-4 17 15,6-1-23 1,9-2 1-16,6 2 0 0,3 3 0 16,5-5-2-16,-2 5 1 15,-3 0 1-15,-6 0 0 0,-3 2 0 16,-6 4 1-16,-3 4-1 15,-6 4 1-15,-6 4-1 16,-9 11 1-16,-3 3 0 16,-6 2 0-16,3 1-2 15,-9-3 1-15,3-3-5 16,4-6 1-16,2-4-3 0,0-8 1 16,3-6-2-16,3-5 0 15,3-3 0-15,0-5 1 0,6 3 2 31,0 0 1-31,3-1 3 16,0 6 1-16,0 0 1 16,6-5 1-16,3 2 0 15,-3 1 1-15,0 2 0 16,-3-3 1-16,-3 3-2 16,0 0 0-16,0 0-1 0,-3-5 0 15,3-3-3-15,-3-3 0 16,3-5-4-16,0-7 0 15,0-1-1-15,6 0 1 16,3 3-1-16,0 2 0 16,-9 9 4-16,-3 7 0 0,-3 8 5 15,-6 14 0-15,-3 7 3 16,-3 17 0-16,-2 10 1 16,2-3 1-16,0 5-1 15,3-2 0-15,3 0-2 16,6-2 0-16,3-4-2 15,6-2 0 1,6-13-1-16,3-11 1 16,6-8-8-16,14-18 1 15,13-8-8-15,6-6 1 16</inkml:trace>
  <inkml:trace contextRef="#ctx0" brushRef="#br0" timeOffset="1198.3333">14813 6019 37 0,'-15'-5'18'15,"-20"50"-15"-15,23-29 25 0,-3 2-26 16,-6-2 0-16,-6 3 4 0,-3 2 0 16,1-3-6-16,2 1 0 15,3-3 4-15,9 0 1 16,3-6-2-16,6 1 1 0,9-6-2 16,12 0 1-16,6 1-2 15,0-14 1-15,6 0-6 31,5-3 0-31,7-2-10 16,6 0 0-16,11-8-2 16,4-6 1-16</inkml:trace>
  <inkml:trace contextRef="#ctx0" brushRef="#br0" timeOffset="1382.7025">15111 5784 44 0,'-69'8'22'0,"63"5"-24"0,12-10 43 0,3-1-40 16,6 1 0-16,3-3 1 16,3-3 0-16,6-2-3 15,2-6 1-15,4-5-7 0,-3 1 1 16,0 1-7-16,-4-4 0 16</inkml:trace>
  <inkml:trace contextRef="#ctx0" brushRef="#br0" timeOffset="1667.8367">15337 5490 30 0,'-24'32'15'0,"3"31"-8"0,12-41 17 0,-2 7-23 15,-4 8 1-15,0 18 0 16,-3 11 1-16,3 8-4 16,-3-5 1-16,3 0 2 15,-3-8 0-15,1-8-1 0,-4-8 1 16,0-13-1-16,0-11 0 15,0-8 1-15,0-5 1 16,-2-8 0-16,-1-5 0 0,9-3 0 16,0 0 1-16,12-3-1 15,12 3 0-15,6 0-1 16,9 0 0-16,2 0-4 16,1-7 1-16,3 1-8 15,6-4 0 1,2 2-6-16,-2 3 0 15</inkml:trace>
  <inkml:trace contextRef="#ctx0" brushRef="#br0" timeOffset="2016.1346">15587 5657 36 0,'6'-16'18'0,"12"-8"-17"0,-12 19 27 16,3 0-27-1,0-1 1-15,0 1 0 16,5 2 1-16,1 1-4 16,0-1 0-16,3 0 2 15,0 1 1-15,0-4-2 0,-6 4 0 16,0-1-9-16,-3 6 1 16,-4 5-3-16,-5 0 0 15</inkml:trace>
  <inkml:trace contextRef="#ctx0" brushRef="#br0" timeOffset="2414.2258">15596 5453 11 0,'-15'27'5'0,"3"7"6"0,6-26-1 15,0 5-7-15,-3 3 0 16,0 2 3-16,0 4 0 16,-2-1-6-16,-1-5 0 15,3 0 6-15,3-3 0 0,3 0-1 16,3-2 0-16,6-3-1 31,6-3 0-31,6-3-1 16,-1-2 0-16,4 0-1 15,3-2 1-15,0-3-1 0,3-1 0 16,-1 4-1-16,-5 2 1 0,-3-3-1 16,-3 3 0-16,-3 3 0 15,-6-3 0-15,-3 5-3 16,-6 3 1-16,-6 2-4 16,-3 4 0-16,-3-1-6 15,0 0 1-15,0 0-4 16,-5-7 1-16</inkml:trace>
  <inkml:trace contextRef="#ctx0" brushRef="#br0" timeOffset="2583.8077">15519 5760 22 0,'-9'3'11'0,"0"12"-6"0,6-9 18 15,0 2-20 1,-3 13 1-16,-3 5 0 16,-6 6 1-16,-6 3-7 15,0 4 1-15,0 4 3 16,1-4 1-16,-1-2-4 15,0-2 1-15,6-6-7 16,3-5 0-16,6-3-3 0,3-8 0 16</inkml:trace>
  <inkml:trace contextRef="#ctx0" brushRef="#br0" timeOffset="2885.6328">15575 5876 31 0,'18'-13'15'0,"9"-29"-21"16,-18 31 28-16,3 1-23 16,-1-4 0-16,4 4-4 0,-9-1 1 15,-6 6 3-15,-3 8 0 16,-6 2-2-16,-5 8 1 16,-4 3 1-16,-3 10 0 15,0 1 3-15,3-3 1 0,3 2 1 16,6-5 1-16,3-2 0 15,9-3 0-15,6-8-1 16,3-6 0-16,0-2-2 16,0-2 1-16,3-4-4 15,0-4 1-15,0 5-7 16,-3-1 0-16,2 4-3 0,-2 7 0 16</inkml:trace>
  <inkml:trace contextRef="#ctx0" brushRef="#br0" timeOffset="4139.4018">15533 6109 17 0,'-14'3'8'0,"11"10"-4"16,3-13 10-16,0 0-12 15,0 0 0-15,3-5 4 16,3 5 0-16,-1-3-6 0,7 1 1 15,0-1 4-15,0-2 0 16,3-3-1-16,0-3 1 16,0 0-2-16,0-2 0 15,0 0-2-15,-4 2 1 16,1 3-4-16,-6 1 1 0,-6 7-4 16,-3 5 1-16,-3 0-1 15,-5 6 0-15,2 2 0 16,-6 3 0-16,-6 2 2 15,0-2 0-15,0-3 4 16,3 1 0-16,3-4 0 16,4-2 1-1,2-2 0-15,6-1 1 16,6-3 0-16,6 1 0 16,2-3-1-16,4 0 1 0,0 0 0 15,0 0 0-15,0-3-1 16,-3 3 0-16,-3 3-1 15,0 2 1-15,-3 6 0 16,-6 2 0-16,-3 3-1 16,0 3 1-16,-3 7-1 15,-3-5 1-15,0 0-1 0,0 1 0 16,0-4-1-16,0-5 0 16,3 1-4-16,3-17 1 15,3-5-4-15,6-8 1 16,0 0-2-16,3-2 1 15,0 2 0-15,0 0 0 0,0 0 4 32,0 0 1-32,-3 6 3 15,-6 4 1-15,0 4 2 16,-3 2 0-16,-3 2 0 16,-3 4 1-16,-3 2-2 15,0-1 1-15,-3 4-1 16,0 0 0-16,0-6-2 0,4 3 0 15,2 0-1-15,3-3 0 16,3 0-4-16,6-2 0 0,6-3-3 16,5-5 1-16,1-3-2 15,3-3 0-15,3-5 0 16,3-5 1-16,0 5 5 16,2 0 1-16,-2 3 5 15,-6 0 0-15,-3 5 3 16,-3 3 0-16,-6 2 1 0,-6 6 1 15,-3 5-2-15,-3 5 0 32,0 0-2-32,3 0 0 15,0 1-2-15,3-4 0 0,6 3-4 16,3-7 0-16,3-4-9 16,3 4 0-16,11-4-2 15,4 1 1-15</inkml:trace>
  <inkml:trace contextRef="#ctx0" brushRef="#br0" timeOffset="4723.2026">16429 5906 25 0,'-26'-8'12'0,"-16"34"-9"16,27-13 20-16,-6 6-19 15,-3 13 0-15,-2 7 3 32,-4-2 1-32,3 0-10 15,3 0 1-15,6-5 5 0,3-5 0 16,7-9-2-16,5 1 1 15,6-6-2-15,8-3 1 16,7-10-5-16,9-10 1 0,12-3-6 16,5-1 1-16,7-7-5 15,0 3 0-15</inkml:trace>
  <inkml:trace contextRef="#ctx0" brushRef="#br0" timeOffset="5072.986">16673 5977 24 0,'-11'5'12'0,"-13"32"-4"0,18-29 17 15,-6 8-21-15,-3 8 0 16,0-3 2-16,0 3 1 31,-3 2-9-31,6-2 0 16,4-3 5-16,2 0 0 0,3-5-2 16,3-2 1-16,3-6-2 15,6-6 1-15,2-4 0 16,7-6 1-16,0-6-1 15,6 1 0-15,-3 3 0 16,-3-1 0-16,-3 3-1 0,-4 0 1 16,-5 3-2-16,-6 5 0 15,0 2 1-15,-3 4 0 16,-3 4 0-16,1 1 0 16,-1 2 0-16,3-2 1 15,0-1-4-15,3-2 1 0,3-2-5 16,6-4 1-16,2-7-6 31,4-3 1-31,9-3-2 16,3 1 0-16</inkml:trace>
  <inkml:trace contextRef="#ctx0" brushRef="#br0" timeOffset="5240.1881">16932 6075 27 0,'0'-13'13'0,"-29"36"-9"0,17-9 26 15,-3-1-27-15,-9 5 1 16,3 4 0-16,3-1 1 15,3 0-7-15,7-3 1 0,2-2 3 16,6-5 1-16,12-6-3 16,5-10 1-16,10-6-6 15,6-2 1-15,-3-8-8 0,2-8 1 16</inkml:trace>
  <inkml:trace contextRef="#ctx0" brushRef="#br0" timeOffset="5587.2802">17340 5517 29 0,'-9'5'14'0,"-18"48"-8"0,13-32 19 0,-7 8-23 31,-3 11 0-31,-3 18 2 16,-6 19 1-16,1 5-6 16,2-11 1-16,3 1 3 0,6-14 0 15,6-5-1-15,4-16 0 16,5-6 0-16,3-9 0 15,6-14-1-15,5-8 0 16,7-11 0-16,3-2 1 0,3-6-1 16,3-2 0-16,0 3-2 15,2 4 1-15,-2 1 0 16,-6 8 1-16,-6 2 0 16,-6 8 0-16,-6 3 0 15,-6 6 1-15,0 2 0 16,-3 5 0-16,0 0-2 0,0-3 0 31,3 1-8-31,3-9 0 16,3 6-7-16,3-5 1 15</inkml:trace>
  <inkml:trace contextRef="#ctx0" brushRef="#br0" timeOffset="5872.8524">17444 6162 37 0,'9'-2'18'0,"9"-20"-17"0,-9 14 26 0,3-5-26 16,3-5 0-16,0-1 1 16,0-2 0-16,-3 2-2 0,-6 4 0 15,-6 4 2-15,-9 11 0 16,-6 11 0-16,-6 7 1 16,-9 6 0-16,-3 2 1 0,4 3-1 15,-1 6 1-15,6-3 0 16,3-1 0-16,9 6-1 15,9-8 0-15,9-2-2 16,12-9 1-16,3-10-7 16,3-10 0-16,3-6-7 31,5 0 0-31,7-5-4 0,15-6 0 16</inkml:trace>
  <inkml:trace contextRef="#ctx0" brushRef="#br0" timeOffset="6609.9822">18296 5884 23 0,'-6'-8'11'0,"-15"14"-7"16,12-1 14-16,-3 0-17 15,-9 6 0-15,-3 2 2 16,-5 3 1-16,-1 2-4 15,3 1 0-15,3-3 2 0,3 2 0 16,7-7-1-16,2 2 1 16,6-2-2-16,3 5 1 15,6 0-1-15,3-1 1 16,3 1 0-16,-3 0 1 0,2 0 0 16,-2-3 0-16,-3 3 1 15,-3 0 0-15,-3 0-1 16,-3 0 1-16,-2 2-1 15,-4-4 1-15,0 4-1 16,0-5 0-16,0 0-4 31,0-5 0-31,3-5-8 16,3-6 1-16,6-2-4 16,6-3 1-16</inkml:trace>
  <inkml:trace contextRef="#ctx0" brushRef="#br0" timeOffset="6910.2137">18403 6125 34 0,'9'-10'17'0,"12"-22"-19"15,-12 24 30-15,-1-3-26 16,1-2 0-16,-3-3 2 0,-6 6 1 16,-6 4-6-16,-3 6 0 15,-5 8 5-15,-7 5 1 16,-9 3-1-1,-9 5 0-15,-5 6-1 16,2 5 0-16,9 2 0 16,6-5 0-16,4 3-2 15,11-3 0-15,6-5 0 16,9-3 0-16,9-2-2 16,6-12 1-16,11-9-6 15,4-6 1-15,3-3-10 0,2-5 1 16,1 1-1-16,-3-15 0 15</inkml:trace>
  <inkml:trace contextRef="#ctx0" brushRef="#br0" timeOffset="7092.732">18575 5964 43 0,'-17'26'21'0,"20"-10"-27"16,3-11 44-16,0-5-38 15,2 0 1-15,10-5 2 16,9-6 0-16,0-2-3 15,0-3 0 1,5-2-1-16,-5-9 0 16,-3 6-6-16,-3 0 0 0,-3-3-6 15,-3-5 0-15</inkml:trace>
  <inkml:trace contextRef="#ctx0" brushRef="#br0" timeOffset="7290.767">18888 5657 27 0,'-9'13'13'0,"-9"8"-4"16,12-10 18-16,-6 7-23 15,-5 11 1-15,-4 16 3 16,-3 8 1-16,0 0-10 0,-6 3 0 16,9-3 6-16,4-6 1 15,8-7-3-15,9-6 1 16,9-4-2-16,2-9 0 16,10-8-3-16,6-8 0 0,0-7-8 31,6-6 0-31,5 2-6 15,-2-10 0-15</inkml:trace>
  <inkml:trace contextRef="#ctx0" brushRef="#br0" timeOffset="8857.2673">19373 5890 26 0,'-9'-8'13'0,"24"10"-5"0,-6-2 12 0,0 3-19 15,6 0 0-15,3-3 1 31,3-3 0-31,2-5-2 16,7 0 0-16,3-2 0 16,0-4 1-16,-7 1-7 0,1-3 1 15,-6 0-4 1,-6 3 0-16</inkml:trace>
  <inkml:trace contextRef="#ctx0" brushRef="#br0" timeOffset="9027.2495">19632 5686 22 0,'-33'10'11'0,"-11"46"-8"15,35-43 15-15,-3 24-17 16,-3 14 1 0,0 7-1-16,-3-3 1 15,0 6-3-15,-2-5 1 16,5-1 1-16,3 6 1 16,0 0-4-16,3-8 0 15,3-5-5-15,3-11 1 0,3-11-2 16,9-15 1-16</inkml:trace>
  <inkml:trace contextRef="#ctx0" brushRef="#br0" timeOffset="9214.5158">19501 6231 18 0,'3'-45'9'0,"-21"32"-3"0,9 10 16 31,-23 22-15-31,5-1 0 16,6-2 1-16,3 0 0 15,3 0-12-15,6-6 0 0,3-4 8 16,6-4 1-16,6-2-4 15,6-5 0-15,6-6-6 16,6-7 1-16,6-1-6 16,17 3 0-16</inkml:trace>
  <inkml:trace contextRef="#ctx0" brushRef="#br0" timeOffset="9597.3715">19820 5892 27 0,'-12'3'13'0,"15"10"-6"0,0-8 16 16,3 3-22-16,0 3 1 16,3 7 1-16,0-2 1 0,-1 0-5 15,1 5 1-15,-6 1 3 16,-3 1 1-16,-6 1 0 16,-3-3 0-16,-5 3-1 15,-4 3 0-15,-9-1-1 16,-6 1 1-16,-8-1-5 0,-1 6 1 15,3-6-7-15,6-10 1 16,4-8-5-16,5-8 1 16,6-11-2-1,6-12 1-15,6-6 4 16,6-3 1-16,0 0 7 16,3 6 0-16,3 12 7 15,9 6 0-15,0 8 1 16,3 6 1-16,0 4-2 15,-4-2 1-15,10 16-3 16,0 2 0-16,3 6-5 0,-3 3 1 16,-4-1-9-16,1-5 0 15,6 0-2-15,-3-5 0 0</inkml:trace>
  <inkml:trace contextRef="#ctx0" brushRef="#br0" timeOffset="10275.0204">20406 5736 43 0,'-27'16'21'0,"-5"21"-30"16,20-26 42-16,-3 12-33 16,-12 7 0-16,-9 4 1 0,-11 8 0 15,-7 6-3-15,3-6 0 31,4-5-2-31,5-2 0 16,9-11-1-16,10-6 1 0,8-5-1 16,9-7 0-16,6-4 2 15,9-2 1-15,9-2 4 0,8-4 0 16,10-7 1-16,9-5 1 16,-4-9-1-16,1 1 1 15,0-9-1-15,-4 3 0 0,-2 9-3 16,-9 1 1-16,0 4-5 15,-12 10 1-15,-9 11-4 32,-9 10 0-32,-6 8 0 15,-3 6 0-15,-9 10 2 16,-3-3 1-16,-3 0 5 16,0 1 0-16,1-1 4 0,2-2 1 15,9-8 0-15,6-6 1 16,9-7-3-16,6-3 0 15,9-8-1-15,0-8 1 16,3-3-2-16,-3-2 0 0,-4 2-1 16,1-2 0-16,-3-3-4 15,-3-2 1-15,0-9-2 16,-3 1 0-16,0-1-1 16,0 4 1-16,0 1-1 15,0 7 0-15,0 1 3 16,0 4 0-16,0 2 1 0,0 10 1 31,0 6 0-31,0 3 1 16,-3 2 0-16,-3 8 0 15,-3 3 0-15,-3 3 1 0,-3 4 0 16,-6 4 0-16,-6 4-1 16,1 6 0-16,-4 6-5 15,6-6 1-15,0-3-4 16,0-2 0-16</inkml:trace>
  <inkml:trace contextRef="#ctx0" brushRef="#br0" timeOffset="10461.7071">20067 6411 27 0,'9'-24'13'0,"20"-21"-9"16,-14 34 24-16,3 4-27 15,3-1 0-15,0 0 0 16,0 2 1-16,-3 1-3 0,-1 5 1 0,1 0-2 15,-6 5 1-15,-6 9-6 16,-6 7 1-16,-3 5-4 16,-3 6 1-16</inkml:trace>
  <inkml:trace contextRef="#ctx0" brushRef="#br0" timeOffset="10633.6887">20043 6575 22 0,'-45'5'11'0,"33"6"0"0,12-11 18 15,0 0-25-15,3-3 0 31,12-5 5-31,6 0 0 16,9-5-10-16,9 5 0 0,-1-3 7 16,4 4 1-16,0-4-3 15,-1 6 1-15,1-1-6 16,3-4 0-16,2 5-8 0,4 5 1 16,-4 2-7-16,4 6 0 15</inkml:trace>
  <inkml:trace contextRef="#ctx0" brushRef="#br0" timeOffset="11384.6423">12465 8811 26 0,'-15'-27'13'0,"-3"59"-8"0,12-22 14 0,-3 14-18 16,-6 5 1-16,-9 6 0 16,-5 5 1-16,-7 7-4 15,-3 9 1-15,0-6-2 16,16-8 0-16,11-7-7 16,6-6 1-16</inkml:trace>
  <inkml:trace contextRef="#ctx0" brushRef="#br0" timeOffset="11536.4858">12420 8991 25 0,'18'-30'12'0,"21"-7"-5"15,-28 32 17-15,1 0-23 16,3 0 0-16,12 2 1 16,0 0 0-16,0 3-3 0,-1 3 1 15,-5 2-4-15,-6 8 0 16,-6 1-5-16,-9 7 1 0</inkml:trace>
  <inkml:trace contextRef="#ctx0" brushRef="#br0" timeOffset="11787.6745">12334 9321 24 0,'6'-8'12'0,"17"-10"-11"0,-14 13 17 15,6-1-16-15,6 1 0 16,3 5 2-16,3 3 0 15,2 2-5-15,1 5 1 32,-3 6 3-32,-3 3 1 15,-9 2-2-15,-6 0 1 0,-9 6-2 16,-6 2 1-16,0 0-5 16,0-3 1-16,-3-5-8 15,3 6 1-15,-3-3-1 0,0-11 0 16</inkml:trace>
  <inkml:trace contextRef="#ctx0" brushRef="#br0" timeOffset="11969.3621">12551 9255 35 0,'-9'-8'17'0,"0"8"-19"0,6 5 36 0,-6 9-33 16,-3 12 1-16,-3 1 0 31,-2-1 1-31,-1 1-4 15,0 2 1-15,3 0 0 16,3-3 0-16,3-5-6 16,6-5 0-16,3-3-6 0,12-5 1 15</inkml:trace>
  <inkml:trace contextRef="#ctx0" brushRef="#br0" timeOffset="12687.3686">13173 8673 30 0,'-9'0'15'0,"3"58"-9"16,0-34 22-16,-6 24-27 16,-12 5 0-16,1 13 0 0,-4 13 1 0,0 6-2 15,0-6 0-15,6-7 1 32,4-6 1-32,2-13-3 15,6-14 1-15,6-7-6 16,6-11 1-16,6-13-5 15,6-8 0-15,14-10-1 0,10-19 0 16</inkml:trace>
  <inkml:trace contextRef="#ctx0" brushRef="#br0" timeOffset="12887.5295">13337 8996 24 0,'21'-32'12'0,"-21"43"-11"0,-6-9 24 0,-3 9-22 16,-3 5 0-16,-9 10 3 15,-6 6 1-15,-3 5-7 16,-2 5 1-16,-4 1 5 15,6-4 1-15,6-7-2 16,4-3 1-16,17-5-3 16,6-3 1-1,8-8-2-15,4-5 0 16,6-5-4-16,6-8 0 16,3-6-6-16,2-10 0 15,4-3-7-15,3-5 1 0</inkml:trace>
  <inkml:trace contextRef="#ctx0" brushRef="#br0" timeOffset="13155.8189">13679 8803 30 0,'9'0'15'0,"24"-19"-11"0,-24 19 20 15,3 3-24-15,2-1 1 16,1 6 0-16,0 0 0 15,-3 3-1-15,0 2 0 16,-6 3 1-16,0 5 1 16,-6 0-1-16,-3 3 1 15,-3 5-1 1,-3 0 1-16,0 0-6 16,-3 3 1-16,0-8-6 15,-3-3 0-15,4-8-2 16,-1-5 1-16</inkml:trace>
  <inkml:trace contextRef="#ctx0" brushRef="#br0" timeOffset="13439.2515">13640 9014 21 0,'-6'-16'10'0,"3"9"-9"0,9 7 19 0,-6 0-20 15,6 0 1-15,0 2-1 16,3 1 1-16,6 2-2 16,0 0 1-16,-3 1 1 15,0 4 0-15,-3-2-1 0,-3 3 1 16,-3-1-1-16,-6 4 1 15,-6 4-1-15,-3 1 1 16,-6-1 0-16,-3 3 1 16,0-2 0-1,-3-1 1-15,4-2-1 16,2-2 1-16,6-9-1 16,0 0 1-16,6-2-2 15,9-6 0-15,6-2-2 16,3-6 1-16,0-2-5 15,3-3 0-15,0 0-5 0,-1 3 1 16</inkml:trace>
  <inkml:trace contextRef="#ctx0" brushRef="#br0" timeOffset="13905.9618">13750 9001 23 0,'-8'13'11'0,"-19"19"-10"0,18-21 14 0,-3 10-14 16,-9 5 0-16,-3 9 0 15,-8 4 0-15,2 4-2 16,0-1 1-16,0-2-1 16,6-11 1-16,4-3-4 15,5-5 1-15,6-5-1 16,3-5 0 0,6-3 0-16,3-3 1 15,6-5 0-15,6-2 1 0,2-6 3 16,7 0 0-16,3 0 2 15,-6 0 0-15,-3 0 1 16,0 3 1-16,-3-1 0 16,-1 1 1-16,-2 0-1 15,3-1 0-15,3 1-1 16,-6 2 0-16,0-2-1 0,-3 0 1 16,-3 2-3-16,-6 6 1 15,-9 7 0-15,-3 9 0 16,-6-1 0-16,-6 6 0 15,-3 0 1-15,1 0 0 0,5-3 0 16,6-5 0-16,6-3-1 31,9-5 1-31,9-5-1 16,9-6 0-16,6-7-4 16,5-4 1-16,1-7-4 0,3-8 0 15,3-8-9-15,2-8 1 16</inkml:trace>
  <inkml:trace contextRef="#ctx0" brushRef="#br0" timeOffset="14121.7044">14048 8946 37 0,'-27'23'18'0,"30"-4"-20"16,0-14 25-16,3 3-24 16,3 0 1-16,6-3-6 15,3 1 1-15,6-12 1 16,0-2 0-16,-1 0-6 16,4-5 1-16</inkml:trace>
  <inkml:trace contextRef="#ctx0" brushRef="#br0" timeOffset="14738.9184">14328 8869 27 0,'-18'8'13'0,"-15"26"-14"0,24-21 24 16,-3 3-20-16,-5 0 1 15,-4 3 0-15,-6-1 0 16,3 1-5-16,3-1 0 16,6-7 3-16,4-1 1 15,5-4-2-15,3-4 1 0,9-2-1 16,3-2 0-16,5-4-1 15,4-2 1-15,0-2-1 16,3-1 1-16,3-2-3 16,0 2 1-16,-7 1-2 0,-2 7 1 15,-3 1 0-15,-12 2 0 32,-3 8 0-32,-9 7 0 0,-3 15 2 0,-5 1 1 15,-4 6 1-15,0 0 0 31,0 3 0-31,3-8 1 0,6-6 0 16,7-2 0-16,5-11-1 16,6-7 1-16,5-9-2 15,7-13 0-15,0-5-2 0,0-6 1 16,3-2-4-16,0-2 0 16,0-1-2-16,-3 0 1 15,-1 0-1-15,-2 9 1 0,-3 1 1 16,-6 12 1-16,-3 4 4 15,-3 6 1-15,-3 8 1 32,0 8 1-32,-3 3 0 0,1 10 1 0,-4 11-1 31,3 7 1-31,-6 6-1 16,0 3 1-16,-3 5-1 0,0-6 0 15,0 3-1-15,0-5 1 16,1 0-1-16,2-8 1 15,3-10-2-15,-3-6 1 0,6-8-2 16,-3-8 1-16,0 3-6 16,3-11 1-16,3-7-10 15,0-6 1-15,12 0-4 16,0 0 0-16</inkml:trace>
  <inkml:trace contextRef="#ctx0" brushRef="#br0" timeOffset="15769.2799">14858 8998 20 0,'-6'-5'10'0,"-6"16"-4"0,9-3 11 0,-6 8-16 15,-3 2 0-15,-9 11 3 16,3 6 0-16,4-4-5 15,2 4 1 1,3-9 1-16,3-5 1 16,3-5-1-16,9-5 1 15,3-3-2-15,3-6 1 0,2 1-1 16,4-3 0-16,-3 0 0 0,3 0 1 16,-6 3 0-16,-6 7 0 15,-3 4 1 1,-6 7 0-16,-3 5 0 15,-3-5 1-15,0 0 0 16,-3-2 0-16,6 0-1 16,3-6 0-16,0 0-1 15,3-2 0-15,3-3 0 0,3-1 0 16,6-4-3-16,3-3 0 16,9-5-6-16,11 0 0 15,7-1-4-15,9-4 1 0</inkml:trace>
  <inkml:trace contextRef="#ctx0" brushRef="#br0" timeOffset="15946.8278">15352 9213 29 0,'0'-13'14'0,"-12"23"-8"15,6-7 22-15,-3 7-26 16,-6 6 0-16,-6 5 0 16,-2 6 1-16,-4 5-4 15,-6-6 0-15,0 1 1 16,-2-4 1-16,5-1-7 15,3-7 1 1,6-4-6-16,12-3 1 16</inkml:trace>
  <inkml:trace contextRef="#ctx0" brushRef="#br0" timeOffset="16103.8223">15099 9398 31 0,'12'0'15'0,"0"19"-9"15,-9-14 24-15,0 0-28 16,0 6 0-16,0 2 0 15,0 0 1-15,3 0-5 0,2 1 1 16,1-4-3-16,3-2 0 16,3-3-7-16,0-2 1 0,3-3-2 15,3 0 1-15</inkml:trace>
  <inkml:trace contextRef="#ctx0" brushRef="#br0" timeOffset="16268.3387">15596 9086 42 0,'-3'-11'21'0,"6"6"-32"0,-3 5 47 16,3 3-36-16,3 2 1 15,0 0 0-15,0 3 1 16,0 5-7-16,-3 3 1 16,0 3-6-16,-3 7 1 0,0 9-2 15,3-1 0-15</inkml:trace>
  <inkml:trace contextRef="#ctx0" brushRef="#br0" timeOffset="16417.658">15465 9477 40 0,'-24'8'20'0,"18"-2"-25"0,3-6 42 16,6 2-37 0,3 1 1-16,6 2 0 0,0-2 1 15,3-1-8 1,6-2 0-16,3 3-5 15,-1 0 0-15</inkml:trace>
  <inkml:trace contextRef="#ctx0" brushRef="#br0" timeOffset="16628.3433">16156 9036 1 0,'-33'42'0'0</inkml:trace>
  <inkml:trace contextRef="#ctx0" brushRef="#br0" timeOffset="17167.0892">16176 9046 21 0,'0'-24'10'0,"6"11"-3"0,-6 13 10 31,3 0-15-31,0 5 0 16,3 6 2-16,0 0 0 0,3 2-5 0,3 0 0 15,3 0 4 1,9 0 0-16,3 1-1 0,-1-4 0 16,1-2-2-16,0 0 0 15,-3 0-7-15,-6 0 0 16,-4 8-3-1,-5 2 1-15</inkml:trace>
  <inkml:trace contextRef="#ctx0" brushRef="#br0" timeOffset="17817.6008">16105 9028 20 0,'0'-14'10'0,"3"12"-3"0,-3 2 14 15,-3 0-19 1,0 2 1-16,-3 6 1 0,0 0 0 16,-9 0-6-16,-3 5 1 15,-5 1 3-15,-4 4 1 0,-6 6-4 16,0 5 1-16,3 3-6 15,7-6 1-15,5-5-4 16,6 1 0-16</inkml:trace>
  <inkml:trace contextRef="#ctx0" brushRef="#br0" timeOffset="18016.6375">15986 9176 23 0,'6'0'11'0,"9"21"-2"0,-6-10 17 16,0 10-24-16,0 5 0 15,-4 9 1-15,1-1 1 16,-6 6-5 0,0-1 1-16,-6-2 2 15,1 6 0-15,2 4-1 16,0-4 1-16,3-9-7 16,3-2 1-16,2-3-7 15,1 0 1-15</inkml:trace>
  <inkml:trace contextRef="#ctx0" brushRef="#br0" timeOffset="18366.5262">16173 9390 29 0,'-17'-8'14'0,"37"-5"-11"15,-8 5 20-15,6 0-23 16,6-3 0-16,9-2 1 16,5 0 0-16,1-3-1 0,0-2 0 15,-4-4-2-15,-5 7 0 16,0 4-7-16,-6 3 1 16</inkml:trace>
  <inkml:trace contextRef="#ctx0" brushRef="#br0" timeOffset="18882.9615">16474 9319 22 0,'-48'15'11'0,"1"1"-9"15,29-8 12-15,-3 3-14 16,-3 5 0-16,0-6 0 16,1 1 1-16,2 0-3 15,6-4 1-15,6-1-3 16,6-4 0-1,6 1 0-15,3 0 1 16,3-3-1-16,0 2 0 0,0 1 4 16,3 2 0-16,-3 3 4 15,-6 5 0-15,-3 3 1 16,0 3 0-16,0 2-1 0,0-2 1 16,0-1-3-16,3 1 1 31,2-4-2-31,10-4 0 15,3-8-2-15,3-9 1 0,3-2-3 16,6 0 0-16,-4-5-3 16,-2-3 0-16,-3-2-1 15,0-3 0-15,0 5 4 32,6 13 3-32,-48-7 3 15,21 4 1-15,0 6 5 16,-6 3 1-16,-3 5 1 0,3 2 0 15,3 1-4-15,0 5 0 0,3-3-3 16,6-2 1-16,0-1-2 16,6-4 1-16,0-6-5 15,3 0 1-15,2-6-6 16,7-2 0-16,3-2-6 16,3-1 0-16</inkml:trace>
  <inkml:trace contextRef="#ctx0" brushRef="#br0" timeOffset="19083.1163">17108 9059 38 0,'-21'3'19'0,"-6"10"-22"0,21-5 31 31,-5 5-28-31,-1 3 0 16,-9 8 1-16,-3 5 0 0,-3 0-3 0,3-5 1 15,1 0-4 1,5-6 0-16,9 4-5 0,6-9 0 16</inkml:trace>
  <inkml:trace contextRef="#ctx0" brushRef="#br0" timeOffset="19386.3995">17081 9208 30 0,'3'-11'15'0,"-3"19"-11"0,0-8 24 0,-3 5-28 31,-3 0 0-31,-3 6 0 16,-3 5 1-16,1 2-1 15,-10 9 1-15,-3-3-1 16,-3 2 1-16,0-2-1 0,1-6 1 16,5 1-1-16,3-3 0 15,6-3 0-15,6 0 1 0,3 1 0 16,3 1 1-16,3 1 0 15,0 0 0-15,0 0 1 16,0 3 0-16,0-4-1 16,-3 7 1-16,0-4-1 15,0 3 0-15,0-2-4 16,0-3 1-16,3-6-7 16,3 1 0-16,0-6-5 15,6-5 0 1</inkml:trace>
  <inkml:trace contextRef="#ctx0" brushRef="#br0" timeOffset="19584.5371">17141 9229 31 0,'-6'-29'15'0,"33"13"-12"16,-18 10 23-16,2 1-26 15,7 0 1-15,3 0-1 16,3-1 1-16,0 4-1 15,3-4 0-15,-4 6-1 16,-2 0 1-16,-3 3-6 0,-6 5 1 0,-3 5-5 16,-6 3 1-16</inkml:trace>
  <inkml:trace contextRef="#ctx0" brushRef="#br0" timeOffset="19920.1497">17194 9424 13 0,'-3'0'6'0,"9"-13"1"15,-3 8 3-15,0-6-9 16,6 3 1 0,-3 3 0-16,0 0 1 15,3 0-3-15,0 7 1 16,-3 1 2-16,0 5 0 16,-3 2 1-16,-6 1 0 0,0 2 0 15,-3 3 1-15,0 5-1 16,0 3 0-16,-3 0 0 15,0 8 0-15,0-1-2 16,-3 4 1-16,3 2 0 0,0-5 1 16,1-3-1-16,-4-6 1 15,3-4-1-15,-3-3 1 16,3-6-2-16,-3 1 1 16,3-8-2-1,0-9 1-15,3-7-7 16,3-5 0-16,3-9-10 15,6-5 1-15</inkml:trace>
  <inkml:trace contextRef="#ctx0" brushRef="#br0" timeOffset="20431.5071">17611 9139 27 0,'-9'-6'13'0,"27"20"-8"0,-9-9 10 0,3 3-15 15,6 5 1-15,8 0 1 16,4-2 1-16,3-3-4 16,6-5 1-16,-7-3-3 15,-2-8 1-15,-3 0-5 16,-6 0 0-16,-3 0-2 31,0 0 1-31</inkml:trace>
  <inkml:trace contextRef="#ctx0" brushRef="#br0" timeOffset="20636.4147">17977 9070 20 0,'-6'-11'10'0,"-18"25"-4"0,18-7 20 16,-14 15-22-16,-10 12 0 15,-15 16 2-15,1 6 0 16,-10 5-8-16,3 0 1 15,4 10 4-15,2 8 1 16,-2 3-2-16,5-13 0 16,3-5-1-16,3-1 0 0,7-10-1 15,5-8 1-15,9-10-6 0,6-9 0 16,6-2-5-16,6-11 1 0,3-8-3 16,12-10 1-16</inkml:trace>
  <inkml:trace contextRef="#ctx0" brushRef="#br0" timeOffset="21350.4149">17546 9541 25 0,'9'-37'12'0,"14"10"-11"15,-14 22 23-15,6 0-21 16,3-3 0-16,9 3 1 16,6-3 0-16,5 0-5 0,4 5 0 15,-3 0 4-15,-7 3 1 16,1 3-2-16,-3-3 0 0,-3 3-1 15,-4 2 1-15,-2 6-1 16,-3 2 1-16,-6 5-1 16,-3 1 0-16,-6 5 0 15,-3-1 0-15,-6 7 1 16,-3-1 0 0,0 5-1-16,-3-7 0 15,3-1 0-15,-3-5 1 16,-2-5-1-16,2-3 0 15,0-7-1-15,6-4 1 0,0-2-1 16,6 3 0-16,0-8-1 16,3 2 1-16,0 3-1 15,3 0 0-15,0 3 0 16,-3 2 0-16,0 3 0 16,0 5 1-16,0-2 0 15,-3 2 0-15,0-3 0 0,-3 1 1 16,-3 5-1-16,-3-3 1 15,0-2-2-15,0-1 1 16,0-4-2-16,-3-1 0 16,-3 0-1-16,3 0 1 0,0-7-2 15,0-6 0-15,3-5 1 16,4-3 0-16,2-5 1 16,3-1 0-16,3 1 0 15,0-5 1-15,2 7 0 16,-2 3 1-16,0 3 0 15,0 3 1-15,-3 2 1 16,0 2 0-16,-3 6 0 31,0 0 1-31,0 0 1 0,0 3 0 16,1 0 0-16,-1-1 0 0,3 4-1 16,0-1 0-16,5 0-1 15,4 0 1-15,3 1-2 16,6-4 0-16,0-2 0 15,0 0 0 1,9-5-9-16,-4-3 0 16,4 6-6-16,-3-4 1 15</inkml:trace>
  <inkml:trace contextRef="#ctx0" brushRef="#br0" timeOffset="22408.1592">17677 9644 9 0,'0'-8'4'0,"6"3"5"0,-1 0 4 0,4 2-11 15,0 3 0-15,3 0 0 16,0 3 1-16,3 2-4 16,3-3 1-16,6 4-2 15,0-4 0-15,5 4-3 16,4-4 0-16</inkml:trace>
  <inkml:trace contextRef="#ctx0" brushRef="#br0" timeOffset="23246.1964">18709 9292 24 0,'3'-16'12'0,"3"8"-13"0,-6 14 21 0,-3 2-20 16,-6 7 1-1,-8 7 0-15,-4 4 0 16,-3 1-2-16,-6 2 1 0,3 0-1 16,4 0 0-1,2-3-5-15,3-2 1 0,3 3-2 16,6-9 0-16</inkml:trace>
  <inkml:trace contextRef="#ctx0" brushRef="#br0" timeOffset="23405.8061">18552 9488 18 0,'15'-19'9'0,"11"4"-6"16,-11 9 15-16,6 1-17 16,6 0 0-16,0-3 0 15,5 2 1-15,-2 6-3 16,-3 3 1-16,0 0 0 16,-3-1 1-16,-7 1-6 15,-2 5 1-15,-3 3-3 0,-3 4 1 16</inkml:trace>
  <inkml:trace contextRef="#ctx0" brushRef="#br0" timeOffset="23674.7859">18611 9623 20 0,'-18'-11'10'0,"27"17"-13"0,0-9 18 0,9 0-15 16,0 6 1-16,6 0 0 15,-3 2 1-15,2 8-2 16,-2 0 1-16,-3 6 1 16,0-1 0-1,-6 4 1-15,-3 1 0 16,-6 6 0-16,-3 3 0 0,-6-5 0 16,-3-1 0-16,-3 1-1 15,-6-1 0-15,3-2-5 16,0-3 0-16,-3-5-6 15,4-5 0-15</inkml:trace>
  <inkml:trace contextRef="#ctx0" brushRef="#br0" timeOffset="23889.4297">18799 9745 28 0,'-12'-19'14'0,"15"16"-4"15,0 9 20-15,-6-4-28 16,0 4 0-16,-6 2 0 31,-3 7 1-31,-9 7-4 16,-6 1 0-16,1 1 2 15,2-5 1-15,3-1-1 0,0 1 0 16,3-3-6-16,6-6 1 16,6-2-8-16,6-2 1 15</inkml:trace>
  <inkml:trace contextRef="#ctx0" brushRef="#br0" timeOffset="24086.3856">19159 9324 41 0,'-36'-13'20'0,"0"31"-23"16,33-10 33-16,6 3-30 15,6 7 0-15,3-2 0 0,3 0 1 16,3 0-1-16,3 0 0 15,0 0 1-15,3-3 0 0,-1-5-7 16,4-3 1-16,0-2-6 16,9-3 0-16</inkml:trace>
  <inkml:trace contextRef="#ctx0" brushRef="#br0" timeOffset="24257.5071">19564 9348 31 0,'-45'13'15'0,"6"21"-13"15,27-26 21-15,-5 0-23 16,-4 3 0-16,0 2 1 16,0-2 0-16,3-1-4 31,-3-4 1-31,7-4-4 16,2-4 0-16,6-4-3 0,6-4 1 0</inkml:trace>
  <inkml:trace contextRef="#ctx0" brushRef="#br0" timeOffset="25042.8845">19379 9239 20 0,'12'-18'10'0,"-3"7"-5"0,-6 16 16 16,-3 3-18-16,0 8 1 16,-6 11 0-16,0 10 1 31,-12 18-7-15,3-4 1-16,0 4 4 15,1-2 0-15,-4 0-5 16,3-8 1-16,0-8-4 15,0-5 0-15,3-8-2 16,3-9 0-16,3-4-1 0,0-11 0 16,3-11 3-16,3-10 1 15,0-3 3-15,3 3 1 16,0 0 3-16,3 3 0 0,0 2 1 16,3 2 1-16,0 4-1 15,0 2 1-15,0 3-1 31,-3-1 1-31,0 4-1 16,-3 2 1-16,0 2-1 16,-3 4 0-16,-9 7 0 15,-3 3 0-15,-6 5-1 0,0 0 1 16,0 3-2-16,3-6 1 16,4-4-2-16,2-1 1 15,3-2 0-15,6-4 0 16,6-4-1-16,6-6 0 0,-1-2 0 15,7-5 1-15,0-4-1 16,3-7 1-16,-3 5-4 16,0 0 0-16,-3 6-1 15,-3 2 0-15,-4 3 0 16,-8 5 0-16,-3 5 0 16,-2 0 0-16,-4 14 1 0,-6 2 1 15,-6 5 1-15,-3 1 0 31,0-1 0-31,3 9 0 16,4-14-1-16,8 0 1 0,3-8-1 16,6 3 1-16,6-11 0 15,6-5 1-15,2-5-1 16,4 0 0-16,0-3 0 16,0 0 1-16,-3-3-1 15,0 3 1-15,-3 0-1 0,-3 3 0 16,-6 8 0-16,-3 5 0 15,-3 2-1-15,0 9 1 16,-6-6 1-16,0 3 0 16,-3 0 0-16,3 2 0 15,3-4 0-15,0-1 0 0,3-5 0 16,6-3 1-16,6-5-2 16,0-5 1-16,3-1-6 15,6-7 0-15,2-5-6 31,7-6 0-31</inkml:trace>
  <inkml:trace contextRef="#ctx0" brushRef="#br0" timeOffset="25241.6099">19724 9406 42 0,'-32'5'21'0,"38"3"-25"0,-3-3 36 0,6-2-31 16,2 0 0-16,1-1 0 15,3 1 1-15,-3-3-3 16,3 0 1-16,0-3-1 0,3 1 1 16,0-4-7-16,-3 1 1 15,-4 8-6-15,1 2 0 16</inkml:trace>
  <inkml:trace contextRef="#ctx0" brushRef="#br0" timeOffset="25371.0094">19838 9477 25 0,'-21'8'12'0,"0"3"-10"0,15-8 16 0,-6 2-18 16,-3 3 0-16,-3 0-4 31,-3 2 1-31,-2-2-1 16,-4 0 1-16,0 0-4 0,3-3 1 16</inkml:trace>
  <inkml:trace contextRef="#ctx0" brushRef="#br0" timeOffset="25859.6649">19537 9631 19 0,'0'10'9'0,"0"33"-6"0,0-33 17 0,-3 9-18 16,-3 2 1-16,-3 8 3 15,0 3 1-15,-3-6-8 0,0-2 1 16,0 0 4-16,-2-3 1 16,5-2-1-16,3-6 0 15,0-3-1-15,3-7 0 31,3-3-2-31,6-5 1 16,3-6-1-16,5-2 1 0,1-3-1 16,9-8 1-16,3 0-1 15,6 1 0-15,-1-1 0 16,4-5 0-16,-3 8 0 16,-6 2 0-16,-3 6-1 15,-7 2 1-15,-2 6-1 0,-6 2 1 16,-3 9 0-16,-3 4 1 15,-9 6-1-15,-9 5 1 16,-6 3 0-16,-5 8 1 16,-7-6 0-16,3 1 0 0,6-3-1 15,3-1 0-15,4-1 0 16,5-4 0-16,0-5-1 16,6 1 0-16,0-4-1 15,3 1 0-15,3-1 0 31,3-2 1-31,0-3-1 0,0 1 0 16,3 2-1 0,0-6 0-16,-3 1-5 0,6-3 0 15,0 0-8-15,0-5 0 0,2-3-3 16,-2-3 0-16</inkml:trace>
  <inkml:trace contextRef="#ctx0" brushRef="#br0" timeOffset="32487.2802">11191 12361 44 0,'0'0'22'0,"56"6"-20"16,-44-6 23-16,3 2-34 15,0 1 1-15,-3 2-9 16,-6 3 0-16,-6 5 19 0,-6 1 1 31,-12 1-13-31,-9 7 1 16,-3-4 6-16,-2 6 0 15,-4 0 7-15,3 0 0 0,6-6 3 16,7 3 1-16,5-5-1 16,6-5 1-16,6-6-3 15,3-2 1-15,6-6-3 16,6-2 1-16,2-6-3 16,4-5 1-16,3 0-1 0,6 6 0 15,-6 2-1-15,-3 3 1 16,-9 10-1-16,-12 8 1 15,-3 6-1-15,-6 10 0 16,-3-3 0-16,0-2 0 16,0 2 0-16,0-2 1 15,3-3-1-15,3-5 1 0,3-2-1 16,3-6 1-16,6-6-1 31,3-2 1-31,6-5-1 16,3 0 1-16,3-1-1 15,6 1 1-15,0-3 0 0,-4 5 0 16,-5 1-1-16,-3 2 1 16,-9 2-1-16,-9 6 0 15,-6 6 0-15,-2 4 0 0,-4 6-1 16,0-8 1-16,0 2-1 16,0 3 1-16,3-5 0 15,3-2 0-15,3-4-1 16,3-5 1-16,3-5 0 15,6-5 1-15,3 0-1 0,3-3 0 16,3-3 0-16,0-5 1 16,3-2-2-16,6-1 0 15,0 1-1-15,-6 2 0 16,-4 5 0 0,-2 1 0-16,-3 2-1 15,-6 3 1-15,-6 7 1 16,-3 6 0-16,1 8 1 15,-4 8 1-15,3 0 0 16,0 10 0-16,0 8 1 16,3 9 0-16,0 2 0 15,0 2 0-15,0-2 0 16,3 0 0-16,0-13-1 0,0-1 0 16,0-2 0-16,0-5 0 15,3-5-1-15,0-11 1 0,3-14-2 16,0 1 0-16,0-11-2 15,0-8 1-15,0-10-2 16,-3-9 1-16,-3-2-1 16,-3 3 1-16,-3 10 1 15,-3 13 0-15,0 9 3 0,-3 10 1 32,1 5 1-32,2 5 0 15,0 4 1-15,3-4 0 16,3-2-1-16,6 0 0 0,3-8-1 15,3-6 1-15,6-7-2 16,3-11 1-16,5-5-6 16,13-13 1-16,3-17-7 15,9-7 1-15,5-3-4 16,1-2 0-16</inkml:trace>
  <inkml:trace contextRef="#ctx0" brushRef="#br0" timeOffset="32869.0165">11569 12438 36 0,'-18'24'18'0,"-6"31"-21"0,18-39 34 16,-3 8-30-16,-3 3 0 15,0 2 1-15,0-3 0 16,0 3-3 0,4 3 1-16,-1 0 2 15,3-3 0-15,3-5-1 16,0 5 0-16,3 0 0 0,0-5 0 15,3-1-1-15,0-1 1 16,0-1 0-16,0 3 1 16,-3-1-2-16,0-1 0 15,0-1-5-15,0-5 0 0,0-6-2 16,0-18 1-16,0-2-2 16,0-6 0-16,0-8 2 15,3 3 0-15,0 2 5 16,3 3 0-16,-1 1 2 15,4-1 1-15,3 0 1 16,3 0 0-16,3-3 0 16,0-2 1-16,3 0-2 0,-3 0 0 15,-1 5-5-15,-2-2 0 16,0 4-5 0,-6 4 0-16</inkml:trace>
  <inkml:trace contextRef="#ctx0" brushRef="#br0" timeOffset="33021.0242">11610 12785 19 0,'-15'34'9'0,"1"8"-1"16,11-34 11-16,0 8-16 16,-3 11 0-16,0 7 0 15,0 3 0-15,-3 3-5 16,3 2 1-16,0-2 3 16,0-6 0-16,3-2-5 15,0-8 1-15,3-6-6 0,3-4 0 16</inkml:trace>
  <inkml:trace contextRef="#ctx0" brushRef="#br0" timeOffset="33453.5618">11819 12782 27 0,'-12'8'13'0,"3"26"-8"15,6-23 19-15,-3 5-21 0,0 13 0 16,-3 8 3-16,-3-3 0 15,-3 1-6-15,-3 2 0 16,1-8 5-16,2-5 1 16,3-14-2-16,0-2 0 31,3-5-1-31,0-14 0 16,3-5-2-16,3-15 0 0,3-4-1 15,9-2 0-15,6-2 0 16,6 1 0-16,3 4 0 0,5 5 1 15,1 5-1-15,-6 3 1 16,3 3 1-16,-1 10 0 0,-5 0 0 16,-3 8 0-16,-3 8 1 15,-3 10 0-15,-6 6 0 16,-3 10 0-16,-3 6-1 16,0 5 1-16,-3 3-2 15,0-1 1-15,0-2-8 31,0-10 1-31,0-6-7 16,3-8 0-16,3-8-6 0,6-8 0 16</inkml:trace>
  <inkml:trace contextRef="#ctx0" brushRef="#br0" timeOffset="33938.3616">12289 12644 37 0,'-51'43'18'0,"28"23"-18"16,17-42 29-16,-3 13-28 15,0 8 0-15,-3 8 0 16,-6 8 0-16,3 2-1 15,0 6 0-15,3-14 1 16,0 1 0-16,3-6-1 16,1-7 1-16,2-12-4 0,0-15 1 15,3-8-3-15,0-13 1 16,3-14-3-16,0-15 1 16,6-22-1-16,0-7 0 15,11-1 3-15,4 3 1 16,3 6 4-16,3 7 0 0,3 9 3 15,-4 9 1-15,1 9 1 16,0 8 1-16,-9 5 0 16,-3 6 1-16,-3 4-2 31,-3 3 0-31,-6 11-2 0,-6 8 0 16,-6 5 0-16,-3 6 0 15,-9-4-2-15,-6 1 0 16,0 0-3-16,1-8 0 15,8-8-6-15,0-6 1 0,15-10-9 16,3 0 1-16</inkml:trace>
  <inkml:trace contextRef="#ctx0" brushRef="#br0" timeOffset="34339.1296">12465 12853 31 0,'-12'8'15'0,"12"-8"-7"0,0 0 18 15,0 0-25-15,6-2 1 16,0-6 0-16,3-3 0 0,-1-5-3 16,4 0 1-16,0-2 1 15,0 5 0-15,0 2-3 32,-3 6 1-32,-3 5-3 15,0 8 1-15,0 2-1 16,-3 6 0-16,0 0 0 0,-3 3 0 15,0 4 5-15,3-1 0 16,-3-4 3-16,6 1 0 16,3-6 1-16,0-3 1 15,0-10 0-15,2-5 1 0,1-3-3 16,0-2 0-16,-3-4-1 16,0 1 0-16,-6-3-2 15,-3 0 0-15,-6 1 0 16,-6-1 0-16,-3 2-4 15,3 4 0-15,4-3-6 16,2 7 1-16,3 1-7 0,14 2 1 31</inkml:trace>
  <inkml:trace contextRef="#ctx0" brushRef="#br0" timeOffset="34602.2605">13042 12348 42 0,'-9'-3'21'0,"-6"19"-22"15,9-8 36-15,-3 3-33 16,-3 7 1-16,1 11 0 0,2 3 0 16,0 3-5-16,0 2 1 15,3 0 3-15,0-6 1 16,0 4-2-16,0 2 0 0,0 5 0 15,0 3 1-15,0 8-4 16,-3 5 1-16,-3 3-8 16,0-5 0-1</inkml:trace>
  <inkml:trace contextRef="#ctx0" brushRef="#br0" timeOffset="34755.6189">12810 12920 35 0,'-9'-19'17'0,"15"6"-8"0,-3 10 11 0,3-2-20 16,3 0 1-16,3-1-4 15,3 4 1-15,2-4-6 16,1 1 1-16,3 0-3 16,-3 0 1-16</inkml:trace>
  <inkml:trace contextRef="#ctx0" brushRef="#br0" timeOffset="34904.6959">13012 12830 30 0,'-12'16'15'0,"6"23"-17"0,6-26 27 0,-3 9-25 15,0 1 0-15,1 1-2 32,-4 3 1-32,3-3-2 15,0-6 0-15,0-2-6 16,3-8 1-16</inkml:trace>
  <inkml:trace contextRef="#ctx0" brushRef="#br0" timeOffset="35055.8415">13006 12631 44 0,'0'-16'22'0,"6"14"-31"0,-3 4 42 15,0 4-36-15,0 2 0 0,6-1-14 16,-3 1 0-16,9 3 16 15,0-8 0-15</inkml:trace>
  <inkml:trace contextRef="#ctx0" brushRef="#br0" timeOffset="35250.9567">13268 12451 44 0,'-12'-10'22'16,"3"44"-29"-16,6-18 44 0,-2 8-35 15,-4 13 1-15,-6 5 0 16,-3 8 0-16,0 1-4 16,0 4 0-16,-3 9 2 0,-3-3 0 15,7-1-9-15,14-7 1 16,9-2-6-16,0-6 0 16</inkml:trace>
  <inkml:trace contextRef="#ctx0" brushRef="#br0" timeOffset="35553.0295">13352 12822 42 0,'12'-27'21'0,"11"-4"-23"0,-14 23 35 0,3-6-33 16,0-2 0-16,-3-2 1 16,0 2 1-16,-6 3-1 15,-3 5 0 1,-6 8 2-16,-6 8 0 15,-6 2 1-15,-3 12 0 16,1 7 2-16,-1 2 0 16,0 17-1-16,3 0 0 15,3-1 0-15,6-2 0 16,6-5-2-16,6-6 1 0,3-7-3 16,6-6 1-16,3-13-5 0,6-11 0 15,3-7-8-15,2-9 0 16,16-5-8-16,3-5 0 15</inkml:trace>
  <inkml:trace contextRef="#ctx0" brushRef="#br0" timeOffset="36070.7047">13688 12422 27 0,'-42'-16'13'0,"63"30"-6"16,-9-14 14-16,3 0-21 0,3 0 1 0,3-3 1 15,2 0 0-15,4-2-3 16,0-6 1-16,0-2-3 15,-3-3 1-15,-1 0-7 16,-2 1 1-16</inkml:trace>
  <inkml:trace contextRef="#ctx0" brushRef="#br0" timeOffset="36254.1823">13926 12166 25 0,'-24'7'12'0,"-3"52"0"0,22-35 15 0,-7 18-26 15,0 21 0-15,-3 17 0 16,0 2 1-16,3 8-3 16,0-3 1-16,6-8 1 15,3-2 1-15,3-11-6 16,3-15 0-16,3-9-6 16,3-8 0-16</inkml:trace>
  <inkml:trace contextRef="#ctx0" brushRef="#br0" timeOffset="36460.574">13795 12597 28 0,'-27'5'14'0,"7"43"-6"16,14-35 18-16,-3 3-23 16,0 0 0-16,3 0 1 15,3-1 1-15,6-1-6 0,0-4 0 16,3-4 4-16,6-6 1 15,2-6-2-15,4 1 1 16,6-8-8-16,3-6 1 16,3-10-8-16,8 0 0 15</inkml:trace>
  <inkml:trace contextRef="#ctx0" brushRef="#br0" timeOffset="36691.7101">14120 12398 27 0,'-33'16'13'0,"-6"24"-3"15,24-27 12-15,0 3-19 16,0 3 0-16,4-1 3 16,-1 6 1-1,3-6-8-15,0 1 1 16,6-6 4-16,3 0 1 16,9-2-2-16,6-6 1 0,5-2-2 15,4-3 0-15,3-3-2 16,3 1 0-16,-3-1-9 15,-4 0 1-15,1 3-6 16,-3 6 1-16</inkml:trace>
  <inkml:trace contextRef="#ctx0" brushRef="#br0" timeOffset="36927.634">13881 12774 37 0,'-44'37'18'0,"2"19"-19"0,33-40 29 0,0 5-29 15,0 5 1-15,3 3 0 16,6-5 0-16,3-5 1 31,3-6 0-31,6-8 0 0,6-5 1 0,3-8 0 32,3-5 1-32,0-3-1 15,8-2 1-15,4-1-2 16,3 1 1-16,-4-4-10 15,7 1 0-15,0-3-4 0,-1 1 0 16</inkml:trace>
  <inkml:trace contextRef="#ctx0" brushRef="#br0" timeOffset="37393.6669">14575 12398 41 0,'-42'-13'20'0,"60"13"-26"0,-6 0 35 16,6 0-29-1,3 3 0-15,-3 2 0 16,-1-2 1-16,1 5-1 16,-3 0 1-16,-6 2-1 15,-6 3 1-15,-3 9 0 16,-9-1 0-16,-9 5-1 0,-5 3 1 15,-4 3-1-15,-6 0 1 16,6-3-2-16,3-3 1 16,7 1 0-16,2-3 0 15,6-1 0-15,3 7 1 0,9-1 1 16,3 13 0-16,0 0 2 16,0 11 0-16,-6 0 1 31,0 0 0-31,0 0 1 15,-3-5 0-15,-9-6 0 16,3-5 0-16,-3-11-1 0,0-2 1 16,0-8-2-16,-3-3 0 15,0-7-2-15,0-6 1 16,-2-8-6-16,2-11 1 0,6-10-10 16,3-19 0-16,9-7-9 15,3 5 1-15</inkml:trace>
  <inkml:trace contextRef="#ctx0" brushRef="#br0" timeOffset="37841.8888">15132 12517 40 0,'6'0'20'0,"5"27"-19"0,-5-22 25 15,3 0-26-15,3 9 1 31,3-9 0-31,3 6 1 16,0-3-5-16,0-1 0 0,-6 1-6 16,-3 6 1-16,-6 1-3 15,-3 4 1-15</inkml:trace>
  <inkml:trace contextRef="#ctx0" brushRef="#br0" timeOffset="38691.4036">15039 12782 29 0,'-44'13'14'0,"32"-5"-12"15,18-8 25-15,3-2-25 0,6-4 0 16,8-7 0-16,4 2 0 16,3-4-3-16,3-9 1 15,2-3-1-15,-2 3 1 16,-3 6-5-16,0 5 1 16,-10 10-2-1,-8 11 0-15,-9 5 0 16,-9 3 0-16,-5 5 4 15,-7 6 0-15,0 2 6 0,-3 5 0 16,6 6 2-16,0 0 1 16,0-11 0-16,6 2 0 15,3-7-3-15,3-8 1 16,3-8-2-16,0-8 0 0,6-10-2 16,0-9 1-16,3-2-2 15,3-3 0-15,0 3-1 16,0-3 0-16,0 3-2 15,-3 2 1-15,3 6-1 16,-6 3 1-16,0 4 1 16,-6 9 0-16,0 5 2 15,-3 5 0-15,0 6 2 0,-3 12 1 16,3 12 0-16,-6 10 0 16,0 2 0-16,0 9 1 15,0-6-2-15,0 3 0 16,0 0-2-16,3-1 1 15,0-9-1-15,3-9 0 16,0-8-5 0,3-10 1-16,0-11-4 15,3-7 1-15,0-17-2 0,-3-7 0 16,0-6 0-16,-6-5 0 16,0-3 4-16,0 6 0 15,-3 2 6-15,-5 8 1 16,-1 5 1-16,3 6 1 15,3 5 1-15,3 0 0 0,3 3 0 16,3-1 1-16,6-2-3 16,3-10 0-16,6-4-1 15,6-4 1-15,2-6-5 16,7-10 1-16,3-1-7 16,12-7 1-16,-4-3-6 15,4 0 1-15,-9 11-4 16,-1 5 1-1,-8 2 7 1,-9 61 7 0,-15-86 5-16,15 38 0 15,0 9 6-15,-3-3 1 0,-1 3 2 16,1-1 0-16,6-4-9 16,3-3 1-16,0-6-3 15,5-2 1-15,1 0-6 0,-3 0 0 16,-3 0-7-16,-6-1 1 15,-3 1-7-15,-1 0 1 16</inkml:trace>
  <inkml:trace contextRef="#ctx0" brushRef="#br0" timeOffset="38837.5787">15709 12692 42 0,'-33'42'21'0,"-5"30"-25"15,29-54 36-15,0 11-31 0,-9 14 1 16,-6 2 0-16,-3 2 0 15,1-2-2 1,2-2 0-16,0-9-5 16,6-7 1-16,9-6-8 15,9-8 0-15</inkml:trace>
  <inkml:trace contextRef="#ctx0" brushRef="#br0" timeOffset="39011.5768">15647 13086 53 0,'-3'32'26'0,"6"-16"-31"16,0-8 46-16,-1 0-41 16,7 0 0-16,0-6 1 15,3-7 1-15,0-11-6 16,3-8 0-16,0-5-6 16,0-16 1-16,0 3-5 15,0-11 0-15</inkml:trace>
  <inkml:trace contextRef="#ctx0" brushRef="#br0" timeOffset="39159.0657">15911 12467 45 0,'3'-26'22'0,"-6"44"-16"16,3-10 40-16,0 8-43 15,-3 8 0-15,-2 8 0 16,2 7 1-16,3-7-5 16,6-3 0-16,8-5-5 0,7-3 1 15,6-5-11-15,6-3 0 16</inkml:trace>
  <inkml:trace contextRef="#ctx0" brushRef="#br0" timeOffset="39375.2976">16468 12525 64 0,'-56'-13'32'0,"29"8"-42"16,21 10 53 0,-6 11-43-16,-6 8 0 0,0 10-14 15,0 1 0-15,-3 2 6 16,4 0 0-16,2-3-8 16,3 1 0-16</inkml:trace>
  <inkml:trace contextRef="#ctx0" brushRef="#br0" timeOffset="39511.9288">16230 12851 25 0,'12'-27'12'0,"15"-15"-5"0,-9 31 20 16,8 1-26-16,7-1 0 0,6-7 1 16,-4 5 0-16,-2-6-5 15,0 0 1-15,0 9-5 16,-7-1 0-16,-5 9-2 16,-9 10 0-16</inkml:trace>
  <inkml:trace contextRef="#ctx0" brushRef="#br0" timeOffset="39677.5968">16260 12957 41 0,'-78'55'20'0,"49"-20"-19"0,29-30 42 15,0-2-42-15,6-1 1 16,5-7 0-16,4-6 1 16,6-5-4-16,18-7 1 0,3-6 0 15,5-1 1-15,-2-1-9 16,-4-1 0-16,-5 3-6 15,-6 2 0-15</inkml:trace>
  <inkml:trace contextRef="#ctx0" brushRef="#br0" timeOffset="39827.5025">16551 12652 47 0,'-23'3'23'0,"-37"37"-16"0,45-35 40 16,-9 6-46-16,-5 7 1 0,2 6-1 16,3 2 1-16,0 9-3 15,6 2 1-15,3 0-4 31,4-3 1-31,2-7-8 16,3-3 0-16,6-6-5 16,3 1 0-16</inkml:trace>
  <inkml:trace contextRef="#ctx0" brushRef="#br0" timeOffset="40277.9093">16346 13041 33 0,'0'-2'16'0,"-21"41"-9"0,12-25 25 15,0 4-28-15,0 6 0 16,0 2 3-16,-2 3 0 15,-1 1-9-15,0-4 1 16,0-5 5-16,3-2 0 0,0-1-1 16,3-7 0-16,0-9-2 15,3-4 1-15,6-9-2 16,6-7 1-16,3-1-1 16,12-2 1-16,6-5-1 0,2-1 0 15,1 1 0-15,0 4 0 31,-6 7-1-31,-4 7 1 16,-11 5 0-16,-9 6 0 0,-3 5 0 16,-6 5 1-16,-3 0 0 15,-6 3 1-15,-2 0 0 16,-1 0 1-16,0 0-1 16,6-3 1-16,0-3-1 15,6-2 1-15,0-2-2 0,3-1 1 16,0 0-1-16,3 3 1 15,3 0-1-15,0 3 1 16,0 2-1-16,-6-5 1 0,6 2-1 16,0-2 1-16,0-2-1 15,3-4 1-15,9-4-7 32,6-6 0-32,9-8-14 15,8-5 1-15,4-14-2 16,0-20 0-16</inkml:trace>
  <inkml:trace contextRef="#ctx0" brushRef="#br0" timeOffset="41229.8436">16947 12549 41 0,'-62'32'20'0,"44"23"-14"15,12-36 20-15,-3 0-26 32,-9 7 0-32,0 3 0 15,3 0 1-15,1 8-1 0,-1-13 0 16,6-5 0-16,0-6 1 15,6-8-1-15,6-13 1 16,12-10-1-16,6-6 1 0,8-13-2 16,7-8 1-16,0-5-1 15,-4 2 1-15,4 3-1 16,-3 8 0-16,-3 5 0 16,-6 11 0-16,-4 8 0 15,-8 7 1-15,-3 14 0 0,-6 8 0 16,-6 8 1-16,-6 10 0 15,-3 1 0-15,-3-1 0 16,-5 3-2-16,-4 0 0 16,-6-2-4-16,0-6 1 0,1-5-3 15,11-6 1-15,3-10-2 32,9-8 1-32,3-8 0 15,6 0 1-15,3-2 4 16,6 2 0-16,0 0 3 15,0 0 0-15,5 3 1 0,-5 2 1 16,0 3 0-16,-3 3 0 16,-3-1-1-16,-3 6 1 15,0 3 0-15,-6-1 0 16,-3 4-1-16,-3-4 1 0,0 1 0 16,-3-1 0-16,-3-2-1 15,1-2 1-15,5-1-2 16,3-3 0-16,6-2 0 15,0 0 0-15,9-5-1 16,5-3 1-16,4-2-7 16,-3-1 1-16,0 0-5 0,3 6 0 15</inkml:trace>
  <inkml:trace contextRef="#ctx0" brushRef="#br0" timeOffset="41711.2071">16796 13007 35 0,'-45'29'17'0,"42"-8"-20"0,6-18 29 0,9-3-25 16,3 0 0-16,5-8 0 15,7-5 1-15,0-3-3 16,3-3 1-16,-6 1-2 16,2-3 0-16,-8 5-3 0,-3 5 0 15,-3 11-1-15,-3 8 1 16,-3 5-1-16,-6 3 0 15,0 5 6-15,-3 6 0 0,-6-1 4 16,0 6 0-16,0-3 1 16,0 0 1-16,0-2-1 31,3-6 0-31,3-3-3 16,3-4 1-16,6-6-2 0,3-6 1 15,0-4-1-15,0-6 0 16,0-3-2-16,0 0 0 15,-3 1 0-15,-3 2 0 16,-3 0-1-16,-9 13 0 16,-12 3 2-16,-6 8 1 0,-11 5 4 15,2 3 0-15,3 5 3 16,3 3 0-16,7-3 0 16,8-3 1-16,9-2-3 15,15-11 0-15,18-7-2 16,11-12 0-16,7-9-2 0,11-12 0 15,4-7-9-15,17-14 0 16,16-5-10-16,-4-8 0 16</inkml:trace>
  <inkml:trace contextRef="#ctx0" brushRef="#br0" timeOffset="41881.398">17474 12748 53 0,'-74'16'26'0,"62"-6"-29"0,15-10 39 0,6 0-36 16,6-3 1-16,5-4 0 16,7-1 1-16,6-8-2 31,0-8 1-31,-1-8-7 16,10-5 1-16,3 0-9 15,-1 0 0-15</inkml:trace>
  <inkml:trace contextRef="#ctx0" brushRef="#br0" timeOffset="42047.1871">17730 12430 49 0,'-53'29'24'0,"14"32"-24"0,27-37 37 0,-9 5-36 16,-6 5 0-16,-2 9 1 16,-10 4 0-16,-3 1-4 15,-5 13 1-15,2-11-7 16,6-5 0-16,24-8-7 15,12-8 1-15</inkml:trace>
  <inkml:trace contextRef="#ctx0" brushRef="#br0" timeOffset="42213.9697">17474 12922 53 0,'-9'19'26'0,"6"18"-33"0,3-19 47 15,0 11-40-15,-6 8 1 16,-3 1 0-16,-3 1 1 15,1 1-3-15,-1-6 1 16,3-7-5-16,3-3 0 0,6-6-9 31,15-10 0-31</inkml:trace>
  <inkml:trace contextRef="#ctx0" brushRef="#br0" timeOffset="42372.4935">17632 12893 53 0,'12'-21'26'0,"12"0"-33"0,-15 16 43 16,5-1-35-16,4 1 0 16,0 0-11-16,-3-3 0 15,0 0 3-15,-3 2 0 16,0 4-7-16,-12 2 1 0</inkml:trace>
  <inkml:trace contextRef="#ctx0" brushRef="#br0" timeOffset="42564.2491">17611 12925 37 0,'-21'45'18'0,"-3"10"-24"0,18-31 36 0,-5 8-28 16,-4 5 1-16,0 5 5 15,0-2 1-15,3-3-9 16,3-2 1-16,6-9 6 16,3-10 1-16,6-11-1 15,6-10 0-15,9-8-3 16,9-11 0-16,8-3-9 15,13-7 0-15,8 0-13 16,4-6 1-16</inkml:trace>
  <inkml:trace contextRef="#ctx0" brushRef="#br0" timeOffset="42964.5669">18025 12883 44 0,'6'15'22'0,"9"25"-19"0,-9-35 27 16,0 3-29-1,2-2 1-15,1-1 2 0,0-8 1 16,0-5-5-16,0-2 0 16,-3-6 3-16,-3 3 0 15,-3-3 0-15,-3 0 0 16,-3 0-3-16,-3 0 0 0,-3 0-7 15,0-2 1-15,4 2-7 32,2-3 0-32,9 9-3 15,3-3 0-15</inkml:trace>
  <inkml:trace contextRef="#ctx0" brushRef="#br0" timeOffset="43197.2399">18403 12488 34 0,'15'-39'17'0,"-6"28"-10"0,-3 11 32 15,0 5-34-15,2 6 0 16,1 5 1-16,3 2 1 16,3 6-10-16,3 8 1 15,0-6 6-15,-3 6 0 0,-3-5-3 16,-3-1 1-16,-6 3-1 16,-6 0 1-16,-6 3-1 15,-3-3 1-15,-3 8-5 16,0-2 1-16,-3-4-8 15,3-2 1-15,0 0-8 16,4-7 1-16,-10-6-1 0,0-6 0 31</inkml:trace>
  <inkml:trace contextRef="#ctx0" brushRef="#br0" timeOffset="43480.4883">18311 12769 34 0,'11'-16'17'0,"25"0"-21"16,-27 13 35-16,3-2-30 15,3 0 0-15,0 0 0 16,0 5 1-16,0 0-2 0,-7 0 0 16,-5 5 1-16,-6 5 1 15,-2 6 0-15,-4 5 1 16,0 3 0-16,0 0 0 16,0 8 0-16,0-6 0 0,3-5-1 15,3-5 1 1,3-2-1-16,0-4 0 0,3-7-1 15,3-11 0-15,3-3-6 32,3-5 1-32,0-7-6 15,3-7 1-15,2-4-6 0,1-6 1 16</inkml:trace>
  <inkml:trace contextRef="#ctx0" brushRef="#br0" timeOffset="43632.6664">18558 12517 42 0,'-9'11'21'0,"-15"42"-22"0,18-35 39 0,-6 9-37 15,-3 2 1-15,-3 11 0 16,0 7 0-16,1 9-3 16,-1-1 1-16,3-7-3 15,3-3 0-15,9-11-6 16,6-15 0-16,3-8-5 16,9-14 1-16</inkml:trace>
  <inkml:trace contextRef="#ctx0" brushRef="#br0" timeOffset="43961.0232">18912 12382 42 0,'21'-7'21'0,"2"20"-28"15,-14-11 40 1,3 14-32 0,-6 3 1-16,-6 5 4 15,-6 5 0-15,-3 3-7 16,-5 2 0-16,-4 3 4 31,0-5 0-31,3-3-1 16,3 0 0-16,3-3-2 0,0-2 1 15,3-3 0-15,3-2 1 0,0-1 0 16,0 1 0-16,0-3 0 16,-3 0 1-16,-3 2-1 15,-3 3 1-15,4-2-5 16,-1-6 1-16,-3-5-7 0,0-5 1 15,3-9-8-15,0-4 1 16,3-6-3-16,3-8 1 16</inkml:trace>
  <inkml:trace contextRef="#ctx0" brushRef="#br0" timeOffset="44113.6802">18814 12414 44 0,'9'-2'22'0,"-9"44"-19"0,0-21 45 0,-3 11-46 15,-9 15 0-15,-9 6 1 16,-6 11 0-16,-6 13-4 16,4 7 0-16,5-4-3 0,9-6 1 15,3-5-9-15,6-9 1 16,12-7-5-16,3-8 0 16</inkml:trace>
  <inkml:trace contextRef="#ctx0" brushRef="#br0" timeOffset="44465.7168">19227 12430 39 0,'-44'-3'19'0,"17"51"-21"16,15-29 33-16,-3 4-29 16,3 12 0-16,0-3 3 15,3-3 1-15,3-6-6 0,6-1 0 16,12-6 6-16,9-6 0 16,12-2-2-16,3-3 1 15,2-10-2-15,4-6 1 16,3-2-1-16,-1-5 1 0,7-3-10 15,2-1 1-15,-11 1-9 32,-3 3 0-32,-12-1-3 15,-10 3 1-15</inkml:trace>
  <inkml:trace contextRef="#ctx0" brushRef="#br0" timeOffset="44699.1602">19445 12507 35 0,'-36'61'17'0,"0"5"-11"0,27-45 29 15,-3 13-31-15,-5 11 1 16,-7 19 4-16,-3 10 0 16,0-5-10-16,-3-3 0 15,1-3 8-15,2-10 0 16,6-10-1-16,3-12 0 0,3-7-2 16,3-8 1-16,3-8-2 15,3-8 0-15,0-8-3 16,4-2 0-16,2-14-9 15,8-5 0-15,7-14-11 16,9-7 0 0</inkml:trace>
  <inkml:trace contextRef="#ctx0" brushRef="#br0" timeOffset="45698.8277">20189 12295 24 0,'9'-24'12'0,"9"22"4"0,-15 2 0 15,0 8-12-15,-3 13 1 0,-6 5 2 16,-6 17 0-16,-3 10-9 31,-9 10 1-31,-12 1 6 16,1-4 0-16,2-1-2 0,0 1 0 16,3-1-2-16,3 2 1 15,4-11-1-15,5-3 1 16,3-10-6-16,6-5 1 0,6-8-6 31,6-3 1-31,6-13-6 16,3 0 1-16</inkml:trace>
  <inkml:trace contextRef="#ctx0" brushRef="#br0" timeOffset="46201.307">19829 12684 30 0,'-15'-8'15'0,"3"21"-14"0,6-7 24 0,-9 7-23 16,-12 8 0-16,-11 6 3 15,-1 2 0-15,3 8-5 16,6-3 1-16,7-5 3 16,8-2 1-16,12-1-1 15,18-5 0-15,11-5-2 16,13-5 1-16,0-9-4 0,5-4 0 31,7-9-7-31,9-7 1 16,5 2-7-16,6 3 1 15</inkml:trace>
  <inkml:trace contextRef="#ctx0" brushRef="#br0" timeOffset="46767.288">20269 12742 27 0,'-15'-5'13'0,"12"8"-8"0,3-1 16 16,0 6-18-16,-3 6 0 16,3 4 2-16,-3 6 1 15,3 2-7-15,0-2 1 0,3 0 4 16,3-3 1-16,0-5-1 15,3-3 0-15,0-5-2 16,3-5 1-16,3-6-1 16,3-7 0-16,0-4-1 15,-1 1 0-15,4-3 0 16,-3 0 0-16,-3 3 0 0,-3 3 0 16,0-1 1-16,-6 6 1 15,0 2-1-15,-6 6 0 31,0 5 0-31,-3 2 0 0,0 3-1 16,-3 6 1-16,0-3-2 16,0 8 1-16,0-9-7 15,3 7 0-15,6-12-8 16,3-4 1-16,9-4-3 16,9-10 0-16</inkml:trace>
  <inkml:trace contextRef="#ctx0" brushRef="#br0" timeOffset="47048.8895">20772 12711 37 0,'-9'0'18'0,"3"-24"-20"0,3 24 34 0,-3 5-32 16,0 3 1-16,0 0 1 16,-5 3 1-16,5 2-2 15,0 0 1-15,0 0 1 0,3 0 1 31,3 1 0-31,0-1 0 16,3-3-1-16,-3 4 0 16,3-1-1-16,0 0 0 15,0 6-1-15,-3-1 1 16,-3 3-1-16,0 1 1 16,-6-1-3-16,0 0 0 0,-3 0-5 15,3-2 0-15,-3-6-9 16,6-3 0-16,6-10-1 15,3-5 1-15</inkml:trace>
  <inkml:trace contextRef="#ctx0" brushRef="#br0" timeOffset="47179.834">20799 12724 34 0,'9'-13'17'0,"27"-9"-24"0,-27 12 33 0,5-3-30 15,-2-3 1-15,3 2-13 16,0 4 1-16,3 2 16 15,-6-3 0-15</inkml:trace>
  <inkml:trace contextRef="#ctx0" brushRef="#br0" timeOffset="47350.0543">20927 12539 38 0,'-30'21'19'0,"9"26"-24"15,15-28 41-15,-3 2-35 0,-5 8 0 16,-4 6 0-1,0 4 1 1,0 9-4-16,3 0 0 16,3-6-4-16,3-5 1 15,3-8-6-15,9-3 0 0</inkml:trace>
  <inkml:trace contextRef="#ctx0" brushRef="#br0" timeOffset="47634.7664">21022 12790 37 0,'-6'-26'18'0,"36"2"-17"16,-21 13 31-16,0 6-32 15,-3-3 1-15,-9 3 1 0,-3 2 0 16,-15 6 0-16,-6 2 1 16,-2 8 2-16,-1 6 1 15,0 4 0-15,3 7 0 16,0 1 0-16,7 4 0 15,5-4-3-15,3 1 0 16,6-3-1-16,3-5 0 16,6-11-1-16,6-5 1 15,3-5-8-15,3-11 0 16,5-3-10-16,10 1 0 0,3-3-3 16,0-11 1-16</inkml:trace>
  <inkml:trace contextRef="#ctx0" brushRef="#br0" timeOffset="47883.9105">21171 12758 42 0,'-18'24'21'0,"-32"34"-25"0,38-42 39 16,-6 13-30-16,-6 6 0 16,0-4 4-16,3-2 1 15,3-10-10-15,7-3 0 0,5-8 8 16,12-13 0-16,8-9-3 15,4-10 1-15,9 1-3 16,3-1 0-16,0-3-3 16,-1 1 1-16,1-1-3 0,3 4 1 15,-3 1-7-15,-4 1 0 16,1 3-10-16,-3 7 1 16,9-2-3-16,-6 2 1 0</inkml:trace>
  <inkml:trace contextRef="#ctx0" brushRef="#br0" timeOffset="49916.4978">12548 15462 18 0,'-3'-10'9'0,"6"12"-3"16,-3-2 10-16,0 0-12 16,0 0 1-1,0 0 1-15,0 3 1 16,0-3-9-16,0 0 0 16,0 0 6-16,0 0 0 15,0 0-2-15,3-3 0 16,0-2-1-16,6 2 0 15,3-2-1-15,0-3 0 16,0 5 0-16,-7 6 1 0,-2 5-1 16,-8 5 0-16,-1 3 2 15,-3 0 0-15,0 8 1 16,0-3 0-16,3 3 1 16,3-3 0-16,0-5-1 15,3-3 1-15,3-2-1 16,3-3 0-16,9-3-2 15,-3-5 1-15,-1 5-1 0,1-2 0 16,0-3-1-16,-3 5 0 31,0 3-1-31,-3-3 1 16,0 3-4-16,-6-2 0 0,6-4-4 16,0 1 1-16,0-3-6 15,3-3 1-15,6-5-2 31,0 0 1-31</inkml:trace>
  <inkml:trace contextRef="#ctx0" brushRef="#br0" timeOffset="50252.0351">12902 15285 36 0,'0'0'18'0,"-3"5"-22"0,3 3 36 16,-3 5-32-16,0 6 1 15,0-1 1-15,-3 1 1 16,0 2-3-16,0-2 0 16,3-1 1-16,0-2 1 0,0-5-1 15,3-1 1-15,0 1-2 0,3-6 1 16,6-5-1-16,0-3 1 16,3-4-1-16,3-4 1 15,-3-2-1-15,0 2 0 0,-3 8 0 31,0-2 0-31,-3 5 0 16,-3 3 0-16,-3 2 0 16,0 6 0-16,0-3-1 15,0 5 0-15,-3 0-6 16,0 0 0-16,-3 6-5 16,-3 7 0-16</inkml:trace>
  <inkml:trace contextRef="#ctx0" brushRef="#br0" timeOffset="50447.1504">12646 15938 42 0,'-21'14'21'0,"24"-12"-18"0,0-4 37 0,6 2-38 15,3-6 1-15,0-2 0 16,6-7 1-16,9-4-5 16,-4-10 0-16,1-5 3 15,0-6 0-15,0-2-6 16,0-1 0-16,0 4-6 15,-4 4 0-15,-2-7-5 16,-3-3 0 0</inkml:trace>
  <inkml:trace contextRef="#ctx0" brushRef="#br0" timeOffset="50603.3265">12923 15282 29 0,'-9'8'14'0,"0"45"-6"0,6-37 20 0,0 13-26 15,-3 6 0-15,0 10 1 0,3 5 1 16,0 13-5-16,3 3 0 15,3-2 2-15,0-3 1 16,3-8-3-16,3-14 0 16,0-9-6-16,0-9 1 15,0-5-6-15,3-6 1 16</inkml:trace>
  <inkml:trace contextRef="#ctx0" brushRef="#br0" timeOffset="50934.8966">12914 15804 35 0,'-24'18'17'0,"3"3"-20"0,18-15 30 15,-3 4-27-15,1 1 0 16,-1 2 0-16,0 3 0 16,-3 0 0-16,3 0 0 0,0-6-4 15,0-2 0-15,3-3-3 16,3 3 1-16,-3 0-1 15,0-5 1-15,3 0 3 16,-3-3 0-16,-3 0 6 16,6 0 1-16,0 0 4 0,3 0 1 15,3 5-1-15,0-3 1 16,0 4-3-16,0-6 0 16,3-8-2-16,3 0 0 15,0-5-8 1,2-3 1-16,1-5-7 15,3-6 1-15,-3 3-3 16,3-2 0-16</inkml:trace>
  <inkml:trace contextRef="#ctx0" brushRef="#br0" timeOffset="51080.9923">13012 15629 41 0,'-3'0'20'0,"6"8"-22"0,0-3 42 15,0 0-38-15,0 1 1 16,3 2 0-16,3 0 0 15,6 0-9-15,3-3 0 0,3-5-6 16,5-3 0-16,4-2-1 16,9-6 0-16</inkml:trace>
  <inkml:trace contextRef="#ctx0" brushRef="#br0" timeOffset="51325.8312">13527 15192 56 0,'-24'0'28'0,"4"24"-42"16,14-16 61-16,-3 11-47 0,-6 7 0 15,0 9 1 1,-6 12 0-16,-3-5-3 0,0 3 1 0,4-2-7 15,2-6 0-15,0-8-6 32,12-8 0-32</inkml:trace>
  <inkml:trace contextRef="#ctx0" brushRef="#br0" timeOffset="51500.9254">13393 15528 38 0,'-6'11'19'0,"3"26"-10"0,0-24 28 15,0 6-35-15,0 2 0 16,-3 13 0-16,1 3 1 16,-1-2-4-16,3 7 0 15,0-2-2-15,3-11 0 16,0-5-9-16,3-16 0 0,6 5-2 16,-1-13 1-16</inkml:trace>
  <inkml:trace contextRef="#ctx0" brushRef="#br0" timeOffset="51663.7333">13456 15589 44 0,'3'-10'22'0,"30"-19"-30"15,-16 18 44-15,10 0-36 16,9-7 1-16,0-6-1 16,-4-5 1-16,1-3-7 15,-3 0 0-15,-3 3-6 16,-1 11 1-16</inkml:trace>
  <inkml:trace contextRef="#ctx0" brushRef="#br0" timeOffset="52002.3634">13721 15510 37 0,'-33'29'18'0,"24"8"-16"16,6-29 28-16,3 10-29 31,0 4 1-31,3 4 2 15,6 3 0-15,-3-2-4 0,3-1 0 16,0-2 4-16,0-3 0 16,-3-10-1-16,0-11 1 15,0-3-1-15,0-8 1 16,-1-4-1-16,-2-1 1 16,-3 0-1-1,0-3 1-15,-3 1 0 0,1-1 0 16,-7 3-1-16,-3 6 1 15,-3 2-2-15,0 8 0 16,0 0-1-16,0 5 0 16,0 0-2-16,3 1 1 0,0-1-7 15,4 0 1-15,2-2-9 16,6 0 0-16,8-1-4 16,1 1 0-16</inkml:trace>
  <inkml:trace contextRef="#ctx0" brushRef="#br0" timeOffset="52413.8002">13828 15441 34 0,'-6'-3'17'0,"9"-2"-15"16,-3 5 26-16,0 5-26 16,0 6 1-16,0 5 2 15,0 2 1-15,-3 6-6 32,0 8 0-32,0 5 5 15,-3 0 0-15,0 5 0 0,0 3 0 16,0 0-1-16,0-2 1 15,0 2-1-15,-3-6 1 0,3-12-1 16,0-6 1-16,-3-5-2 16,-2-3 1-16,-1-2-2 0,0-11 1 15,3 0-3-15,-3-8 1 16,-3-6-9-16,6-7 0 16,0-2-11-16,9-1 1 15,-3 3-2-15,0 2 1 16</inkml:trace>
  <inkml:trace contextRef="#ctx0" brushRef="#br0" timeOffset="53091.356">14346 15528 23 0,'-9'8'11'0,"30"-8"5"16,-15-5 15-16,3-3-29 15,0-13 0-15,2-3 1 16,4-8 1-16,-3-2-4 16,-3 0 1-16,-3 2 3 0,-6 8 1 0,-3 3-1 15,-3 8 0-15,0 5-1 16,-3 10 0-16,-3 12-2 16,-5 9 0-16,2 6-1 15,0 6 1-15,0-3-1 16,0-1 0-16,3 1-5 31,3 0 0-31,3-3-7 0,6-3 0 16,6-7-3-16,3-8 1 15</inkml:trace>
  <inkml:trace contextRef="#ctx0" brushRef="#br0" timeOffset="53259.8424">14444 15460 28 0,'-12'0'14'0,"6"23"-16"15,6-15 23-15,0 6-21 16,-3 7 0-16,0 8 2 16,-3 8 0-16,0-3-2 0,0 1 0 15,3-1-2-15,-3-2 1 16,3 0-7-16,-3-11 1 16,6 3-1-16,6-6 0 0</inkml:trace>
  <inkml:trace contextRef="#ctx0" brushRef="#br0" timeOffset="53576.7661">14399 15740 29 0,'3'-16'14'0,"9"-13"-14"15,-6 16 30-15,3 2-30 16,3-5 1-16,0-2-1 16,-3 7 1-16,-3 1-2 15,-3-1 0-15,-9 6-3 16,0 2 0-16,-3 6-1 15,-3 5 0-15,0 2-1 0,-3 6 1 0,0 0 2 16,-2 11 1-16,2 10 5 16,0 8 1-16,3-3 3 15,3 3 0-15,3-8 2 16,0-5 0-16,6-3-2 0,0-5 1 16,6-9-3-16,3 1 1 15,3-8-3-15,0-5 0 31,3-8-7-31,11-9 0 16,4-4-7-16,3-11 0 0,6-3-3 16,-1-2 1-16</inkml:trace>
  <inkml:trace contextRef="#ctx0" brushRef="#br0" timeOffset="53743.5645">14682 15510 42 0,'3'-8'21'0,"15"3"-26"15,-9-6 40-15,3 0-35 0,3-7 1 16,3-6 0-16,2 3 1 16,4-8-3-16,9-3 1 15,-3 6-5-15,-1-1 0 16,-5 9-7-16,0 10 1 16</inkml:trace>
  <inkml:trace contextRef="#ctx0" brushRef="#br0" timeOffset="54277.2161">14730 15592 36 0,'-33'58'18'0,"21"-2"-17"0,9-43 26 0,0 3-26 16,3 10 0-16,0 1 1 16,3 10 0-16,-3-11-3 15,6 1 1-15,0-9 1 16,3-5 1-16,0-7-1 15,0 2 0-15,-3-8-3 16,3-6 1-16,0-2-3 16,-3-7 0-16,0-7-1 0,-3-9 1 15,0-4-1-15,-3 1 0 16,0-3 3-16,5 2 0 16,1 4 4-16,3-1 1 0,0 8 0 15,3 3 1-15,3 2 0 31,-3-4 0-31,3 4-1 0,6 8 1 0,0 1-2 32,-4 5 0-32,-5 2-1 15,-3 8 0-15,-9 1-1 16,-6 1 1-16,-3 4 0 16,-3 10 0-16,-2 6 1 0,-1-1 0 15,-3-5 0-15,3 0 1 16,0 3 0-16,0-5 0 0,6-3 1 15,0-6 0-15,3 1-2 16,3-3 1-16,0-3-2 16,6-10 1-16,3-3-1 15,6 5 0-15,6-7-5 16,0-4 1-16,9-4-7 0,-6 7 0 31,20-10-6-31,10 5 1 16</inkml:trace>
  <inkml:trace contextRef="#ctx0" brushRef="#br0" timeOffset="54575.3511">15170 15351 27 0,'-9'5'13'0,"12"-2"-9"15,0 0 15-15,0-1-16 0,0 6 0 0,3-2 2 16,0 2 0-16,3-6-7 31,0 6 1-31,3-3 4 16,0-5 1-16,6 0-3 15,-3-5 1-15,-3-3-5 16,-1 6 0-16,-2 2-8 0,0 2 1 16</inkml:trace>
  <inkml:trace contextRef="#ctx0" brushRef="#br0" timeOffset="55043.436">15152 15579 34 0,'-17'10'17'0,"14"-10"-20"0,3 0 25 0,3-5-23 16,3 0 1-16,2-3 0 16,4 0 0-16,3-5-3 15,3-1 0-15,3 1-2 16,3 0 0-16,-3 0-2 16,-4-1 1-16,-2 4 0 15,-3-1 1-15,-3 6 4 16,-3 2 1-16,-6 3 4 15,0 3 0-15,-3 5 3 16,-3 2 0-16,-3 1 0 16,3 2 1-16,-12 8-3 15,1 3 0-15,-1 0-2 0,-3-3 0 16,3-2-3-16,3-6 0 16,3-5-5-16,0 0 0 15,6-8-3-15,3-8 0 0,0 3-2 16,3-6 1-16,3 0 1 15,0 1 1-15,0-1 6 16,3 3 0-16,0 3 4 16,0 2 1-16,3 3 2 15,0 3 0-15,6 0 0 16,0-1 0-16,3-2-3 0,-3 3 1 31,-1-3-4-31,-2 0 0 16,0 3-7-16,-3-1 1 15,0 6-1-15,-6 0 0 0</inkml:trace>
  <inkml:trace contextRef="#ctx0" brushRef="#br0" timeOffset="55328.5949">15146 15735 28 0,'-8'26'14'0,"8"-7"-18"16,3-14 29-16,0-2-23 15,2-3 1 1,1 0 1-16,3 0 0 16,3-8-5-16,3-5 0 0,3-3 3 15,0 0 1-15,3-5-2 16,-3-3 1-16,-1 0-2 31,-2 3 1-31,0 0-2 16,-3 2 1-16,-3 6-3 15,-3 2 1-15,-3 1-4 0,0 2 0 16,-3 8-5-16,0 2 1 16</inkml:trace>
  <inkml:trace contextRef="#ctx0" brushRef="#br0" timeOffset="55728.4111">15221 15769 25 0,'-12'16'12'0,"9"-8"-7"0,3-5 19 0,0 5-21 16,-3 5 0-16,0 3 1 16,0 2 1-16,0 1-6 15,0-3 0-15,3 2 4 0,0-7 0 16,0-3-1 0,3 0 1-16,0-8-2 15,3-3 1-15,0-10-2 16,3-3 1-16,0-5-1 15,3 2 1-15,0-7-1 16,0-3 0-16,-1 5 0 16,1 8 0-16,0 0 0 15,0 3 0-15,-3 2 0 16,0 3 1-16,-3 3 0 0,0 5 1 16,0 0 0-16,-3 3 0 15,-3 7 0-15,0 6 0 16,-3 0-1-16,0-3 1 0,0-2-5 15,0 5 0-15,-3-6-5 16,3 1 0-16,-3-3-6 16,-3-3 1-16,0-5-1 15,0-5 1-15</inkml:trace>
  <inkml:trace contextRef="#ctx0" brushRef="#br0" timeOffset="55960.8528">15239 15735 26 0,'0'-8'13'0,"3"5"-13"0,-3 3 27 15,3-2-24-15,0 2 0 16,3 0 4-16,0-3 0 16,0 0-7-16,2 6 0 15,1-3 6-15,0-3 1 0,3 3-1 16,0-2 0-16,-3 2-3 16,0-3 1-16,0 3-2 15,-3 0 0-15,0 3-1 0,0-6 1 16,-6 3-5-16,6 0 1 31,0 0-11-31,3 0 1 16,3 0-4-16,2-3 1 0</inkml:trace>
  <inkml:trace contextRef="#ctx0" brushRef="#br0" timeOffset="56794.6997">15623 15386 22 0,'0'-16'11'0,"6"10"-2"0,-6 6 11 15,0 0-16 1,0 0 0-16,-3 3 2 16,0 0 1-16,0 5-9 15,0 2 1-15,-3 3 5 16,-3 3 0-16,-3 0-3 16,0 5 1-16,-3-2-1 0,3-6 0 15,0 3-2-15,3-5 1 16,4-4-2-16,2-1 0 0,3-4-1 15,5-2 1-15,1-2-1 16,0 2 1-16,0 0 1 16,-3 0 0-16,-3 2 2 15,0 6 0-15,-3 3 3 32,0 5 1-32,0 0 0 15,-3 0 1-15,3-3-1 0,3 0 1 16,0-5-2-16,0 0 1 15,0 2-3-15,3-4 1 16,-3-4-2-16,6-2 1 16,0-5-1-16,3-3 0 15,0-5-1-15,0-3 1 0,0 0-1 16,3 0 1-16,0 0-1 16,0-2 1-16,-3 2-2 15,0 8 1-15,-3-2 0 0,0 4 0 16,-6 6 0-16,0 3 1 15,0 2 0-15,0 3 0 16,0 5 1-16,0 3 0 16,0 5 0-16,0-2 0 0,0-3-1 31,0 0 1-31,0-3-3 0,0 0 0 0,0-2-7 31,-3 5 0-31,-3 7-6 16,-3 12 0-16,-12 15-4 15,-15 16 0-15</inkml:trace>
</inkml:ink>
</file>

<file path=ppt/ink/ink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2:04:51.968"/>
    </inkml:context>
    <inkml:brush xml:id="br0">
      <inkml:brushProperty name="width" value="0.05292" units="cm"/>
      <inkml:brushProperty name="height" value="0.05292" units="cm"/>
      <inkml:brushProperty name="color" value="#7030A0"/>
    </inkml:brush>
  </inkml:definitions>
  <inkml:trace contextRef="#ctx0" brushRef="#br0">4464 5022 30 0,'0'0'15'0,"-33"74"-14"0,24-56 15 0,3 1-15 16,0-1 1-16,6-4-2 16,6-4 0-16,6-4 0 15,0-4 0-15,3-7 1 16,0-3 1-16,-1 0-2 16,1 0 0-16,-3 3 1 15,-3 5 0-15,-3 5-1 16,-3 3 1-16,-3 3 0 15,0-3 0-15,-3 2 0 16,3 1 1-16,0-1-1 16,3-2 1-16,0-2-1 15,3-1 1-15,3-3-2 16,0 1 1-16,0 0-2 0,0 5 0 0,0 0-5 16,0 2 0-16,-3 6-4 15,0 3 0-15</inkml:trace>
  <inkml:trace contextRef="#ctx0" brushRef="#br0" timeOffset="192.5699">4478 5696 24 0,'-20'43'12'0,"-13"4"-5"15,30-39 18-15,0-2-23 16,6-1 0-16,3-2 2 0,0-1 0 31,6-4-5-31,3-9 0 16,5-8 3-16,4 1 0 15,6-11-4-15,0-6 0 16,9-7-4-16,-1-5 0 0,7-9-5 16,-6 6 1-16</inkml:trace>
  <inkml:trace contextRef="#ctx0" brushRef="#br0" timeOffset="608.8265">4952 4919 24 0,'0'-14'12'0,"-9"43"-5"16,6-18 19-16,0 8-24 15,-3 18 1-15,0 2 0 0,-6 6 1 16,0 11-5-16,0 7 0 16,3 14 3-16,0 2 0 0,0-4-1 15,1-4 0-15,2-10 0 32,3-8 0-32,0-8-2 15,3-11 1-15,-3-10-2 16,6-8 0-16,0-14-2 15,-3-12 1-15,0-14-1 16,3-26 0-16,3-19 1 16,2-13 0-16,10-11 0 0,3 1 1 15,0-1 3-15,3 14 0 16,3 15 1-16,2 11 1 0,1 11 0 16,6 16 0-16,3 7 1 15,-4 8 0-15,-2 14-1 16,-3 16 1-16,-6 12-1 15,-7 20 1-15,-5-1 0 16,-12 6 0-16,0 12-1 16,-6 9 0-16,0-3-3 0,-5-2 0 15,2-9-7-15,-6-7 1 16,0-9-8-16,0-4 1 16</inkml:trace>
  <inkml:trace contextRef="#ctx0" brushRef="#br0" timeOffset="1081.1114">5023 5268 21 0,'6'2'10'0,"6"9"-6"0,-9-8 8 16,3 2-12-16,3 3 1 15,0-3-1-15,0 3 1 16,3-3-1-16,-6 3 1 15,-3-2 1-15,-3 2 0 16,-3 2 0-16,-6 3 1 16,-3 1-1-16,0-1 0 0,0-2-1 15,3-1 1-15,3-2-1 16,0-8 0-16,6-8-1 16,3-5 0-16,3 5-1 15,0 0 1 1,3 0-1-16,0 3 1 15,-3 2 0-15,-6 3 0 16,0 3 0-16,-3 7 1 0,-3 9 1 16,-3 5 0-16,0 2 1 15,0-2 1-15,0 0 0 16,3 0 0-16,0-3 0 16,3-5 0-16,3-3-1 15,0 0 0-15,3 0-1 16,0-2 0-16,3-3-1 0,0 0 1 15,3-3-1-15,0 0 1 16,0-2-5-16,3-3 1 16,6-5-9-16,9-6 1 15,8-2-4-15,4 0 1 0</inkml:trace>
  <inkml:trace contextRef="#ctx0" brushRef="#br0" timeOffset="1592.9602">5431 5273 30 0,'-3'11'15'0,"12"-6"-13"16,-3-5 25-16,3-3-25 16,6-2 1-16,0-6 1 15,2 1 1-15,7-14-5 16,-6-2 1-16,0-3 4 0,-6-1 0 16,-6 4-1-16,-6 0 1 15,-6 2-1-15,-6 5 0 16,-3 14-1-16,-3 0 0 15,-3 7-2-15,1 6 0 0,5 5-1 16,0 3 1-16,3 5-5 16,3 3 0-16,3-5-6 15,3-1 0-15,6-2-6 16,3-3 1-16</inkml:trace>
  <inkml:trace contextRef="#ctx0" brushRef="#br0" timeOffset="2347.7935">5571 5210 29 0,'9'10'14'0,"-3"-10"-7"0,-6 0 20 32,3 6-26-32,-3 7 0 0,-3 11 0 15,-3-1 1-15,0 12-3 16,0 4 1-16,0 1 1 16,0 2 1-16,0-2-5 15,3 2 1-15,0-10-5 16,0-5 0-16,3-6-2 15,0-13 1-15,3-11-1 0,0-10 0 16,0-8 4-16,0-3 1 16,0-5 4-16,0-3 1 15,3 3 3 1,0 8 0-16,-3 5 0 16,0 3 0-16,-3 5 1 15,0 10 0-15,-6 12 0 16,-3 4 0-16,-6 11 1 15,-3 14 0-15,-3-4 1 16,-2 6 0-16,5-2 1 16,3-4 0-16,6-4-2 0,3-6 0 15,3-5-2-15,3-9 0 16,9-7-2-16,6-8 1 0,3-10-2 16,5-6 1-16,19-16-6 15,0-10 1-15,5-11-6 16,4-8 1-16,-6-8-6 15,-4-2 1-15,1-6-1 16,-3 0 0-16,-7 3 7 16,-5 16 0-16,-3 8 8 15,-9 10 0-15,-6 16 6 16,-6 14 1 0,-9 15 1-16,-3 11 0 15,-9 2-1-15,0 9 0 16,-3-1-3-16,4-4 0 15,2-4-2-15,6-5 0 0,3 1-2 16,9-7 1-16,3-1-2 16,3-4 0-16,3 1-1 15,2 0 1-15,1 2 0 16,3-2 0-16,3 2 1 16,-6 0 0-16,-3 3 1 0,0 3 0 15,-6 5 0-15,-6 2 0 16,-6 1 1-16,-3 7 0 0,-3 9-1 15,-3 4 0-15,-9 4-1 16,-6 2 0-16,-8 5-6 16,-10-13 1-16,3-8-9 31,10-8 1-31,14-13-4 16,15-13 1-16</inkml:trace>
  <inkml:trace contextRef="#ctx0" brushRef="#br0" timeOffset="2714.7221">5806 5366 31 0,'18'-11'15'0,"12"11"-14"0,-21 0 25 16,5-2-25-16,4 2 0 0,3 0-3 15,3 2 0-15,-6-2-5 16,-3 5 1-16,-6 9-3 16,-3 7 0-16,-9 11 1 31,-45-77 8-31,78 150 1 15,-42-49 0-15,3-11 7 0,6-8 0 16,3-10 3-16,6-6 1 16,3-11-6-16,3-7 1 15,3 0-2 1,0-11 0-16,-7 0-1 16,-2-3 1-16,-3 1-1 15,-9 2 1-15,-5 8-1 16,-7 2 0-16,-3 4-1 15,0 1 0-15,0-1-2 16,3-1 1-16,3-2-2 16,9-1 0-16,6-2-7 15,3-5 0-15,6-6-7 0,3-2 1 16,3 0-4-16,9-3 1 0</inkml:trace>
  <inkml:trace contextRef="#ctx0" brushRef="#br0" timeOffset="2931.5465">6526 5064 44 0,'-18'-10'22'0,"-8"36"-24"16,17-15 44-1,-6 7-42-15,-6 3 1 16,0 3 0-16,-6 5 0 0,-2 0-4 15,-7 0 0-15,9-2-6 16,9-6 1-16,9-5-5 16,15-3 0-16</inkml:trace>
  <inkml:trace contextRef="#ctx0" brushRef="#br0" timeOffset="3113.9539">6568 5220 39 0,'12'-8'19'0,"-15"14"-10"0,0-9 32 15,-6 6-40-15,-6 7 0 0,-3 9 0 16,-8 2 1-16,-1 8-3 31,-3 5 1-31,-3 6 1 16,-2 2 0-16,-7-7-9 16,9-3 1-16,9-9-7 15,9-4 0-15</inkml:trace>
  <inkml:trace contextRef="#ctx0" brushRef="#br0" timeOffset="3279.678">6372 5450 34 0,'9'-2'17'0,"5"7"-9"0,-11 3 23 0,0 8-30 15,-3 13 1-15,-3 3 1 16,-3 2 1-16,0 1-5 16,1 2 1-16,2-3-2 15,0-2 1-15,0-11-9 16,3 3 1-16,6-11-4 0,2-5 1 15</inkml:trace>
  <inkml:trace contextRef="#ctx0" brushRef="#br0" timeOffset="3449.5624">6631 5289 52 0,'38'-16'26'0,"4"-8"-35"16,-27 16 52-16,6-2-43 15,2-3 0-15,10-3 1 16,0-3 0-16,0 6-5 16,5 0 0-16,-2 5-6 0,-3 8 1 15,-9 10-5-15,-7 9 1 16</inkml:trace>
  <inkml:trace contextRef="#ctx0" brushRef="#br0" timeOffset="3832.2375">6830 5498 27 0,'-30'53'13'0,"27"-58"-12"15,3 5 19-15,3-6-18 16,3-2 1-16,0 0 0 0,3-7 0 31,3-4-4-31,3-2 0 16,0 0 1-16,3 2 0 16,-4 3-3-16,-2 3 1 15,0 3 0-15,-6-1 0 16,0 6-1-16,-3-1 1 0,-3 9 1 15,0 8 1-15,-3 2 3 16,0 11 0-16,-3 2 2 16,0 6 1-16,-3 10 2 15,0-5 0-15,-2 6 1 16,-1-1 0-16,0-5-1 16,0 3 1-16,0 2-2 15,0-8 1-15,0-5-2 0,-3-5 0 16,0-10-2-16,-3-4 0 15,4-7-3-15,-1-6 1 0,-3-2-5 16,0-8 1-16,6-6-10 16,6-7 0-16,12-6-8 15,0-8 0-15</inkml:trace>
  <inkml:trace contextRef="#ctx0" brushRef="#br0" timeOffset="5314.8744">7390 5223 26 0,'-33'3'13'0,"27"18"-9"15,9-13 14-15,0 2-18 16,3 3 1-16,3 3 1 15,3-2 1-15,0-4-4 0,5-2 1 0,13-3-4 16,0-2 1-16,3-6-5 31,-1-2 1-31</inkml:trace>
  <inkml:trace contextRef="#ctx0" brushRef="#br0" timeOffset="5566.0432">7774 5038 25 0,'-12'2'12'0,"-3"57"-3"0,9-36 19 16,-6 4-26-16,-6 10 1 16,-6 8 2-16,-6 18 0 0,-11 11-6 15,2 0 0-15,0 3 4 16,1-3 1-16,2 8-2 16,3 0 1-16,6-8-2 15,4-7 1-15,2-12-4 16,6-13 1-16,3-5-7 15,6-15 1-15,3-17-6 16,3-10 1-16,0-11-2 16,0-16 1-16</inkml:trace>
  <inkml:trace contextRef="#ctx0" brushRef="#br0" timeOffset="6148.622">7330 5696 20 0,'12'-21'10'0,"18"-37"-7"15,-18 42 19-15,2-2-21 16,10-3 1-16,9 2 1 15,3-2 1-15,2 2-5 16,4-4 0-16,-3 4 3 16,0 0 0-16,-10 6-1 0,-2 5 0 15,-6 8 0-15,-6 8 1 16,-6 5-1-16,-6 6 1 16,-6 5-1-16,-3 8 1 0,-3-6-1 15,-6 3 1-15,-3-2-2 16,0-9 1-16,0-2-1 15,6-5 1-15,4-3-1 32,2-3 0-32,6-5-1 15,3 2 1-15,6 1-1 16,2 2 1 0,4 3 0-16,0 3 0 15,-3 2 0-15,-3 3 0 16,-3 3 1-16,0 4 0 15,-3 1 0-15,-3 3 0 16,0-1-2-16,-3-2 1 0,3-3-4 16,0-5 1-16,-3-5-3 15,0-4 1-15,0-9-1 16,0-9 1-16,-3-5 0 16,-3-2 1-16,0-3 3 0,0-1 1 15,0 4 3-15,3 2 0 16,0 3 2-16,0 2 0 15,1 3 1-15,2 3 0 16,0 2 0-16,3-5 0 0,3 6-3 16,3-3 0-16,2-1 0 15,4-2 0-15,0 3 0 32,0 0 0-32,3-6-5 15,0-2 0-15,3-3-6 0,3-2 1 16,2-1-6-16,1-2 0 15</inkml:trace>
  <inkml:trace contextRef="#ctx0" brushRef="#br0" timeOffset="6414.6302">8321 5003 38 0,'0'8'19'0,"0"-13"-21"16,0 8 34-16,-3 7-31 15,-3 3 0-15,-3 9 0 16,-6 7 1 0,-5 2-3-16,-4 6 1 15,-9 6 1-15,-6 4 1 16,-5 9-5-16,-1-6 1 0,12-5-9 15,7-13 1-15,17-11-2 16,9-10 1-16</inkml:trace>
  <inkml:trace contextRef="#ctx0" brushRef="#br0" timeOffset="6578.281">8175 5350 26 0,'0'5'13'0,"0"38"-9"0,0-30 23 15,0 11-26-15,0 2 0 0,-6 6 0 16,0 10 1-16,-2-5-3 15,-4 3 1-15,-3 0 1 16,3-1 1-16,3-10-5 16,6 0 0-16,3-15-6 15,9-4 0-15</inkml:trace>
  <inkml:trace contextRef="#ctx0" brushRef="#br0" timeOffset="6763.8011">8488 5220 29 0,'12'-8'14'0,"21"3"-10"0,-22 2 19 0,7 1-23 15,0-4 1-15,3-2 0 16,3 1 0-16,0-7-1 0,-1-2 0 16,-2 1-4-16,-3 1 0 15,-3 6-5-15,-6 6 1 16</inkml:trace>
  <inkml:trace contextRef="#ctx0" brushRef="#br0" timeOffset="6917.0521">8533 5175 24 0,'-21'29'12'0,"-21"0"-13"16,27-15 15-16,3-1-21 15,0 5 0-15,0-4-5 0,1-1 1 16</inkml:trace>
  <inkml:trace contextRef="#ctx0" brushRef="#br0" timeOffset="7401.821">8330 5466 12 0,'0'27'6'0,"0"10"-2"0,0-27 7 0,0 4-10 16,-3 7 1-16,0 3 1 0,-3-1 0 31,-3 4-3-31,0 2 1 16,0-3 2-16,1-4 1 15,2-4 0-15,3-5 0 16,3-10 0-16,3-8 1 16,6-11-1-16,2 0 0 15,4-11-1-15,3-7 1 0,9-8-1 16,3-1 0-16,2 1-1 15,4 0 0-15,0 10-1 16,-3 6 1-16,-7 4 0 16,-2 4 0-16,-3 5 0 15,-6 5 0-15,-6 2 0 16,-3 14 1-16,-9 6-1 16,-6 9 0-16,-9 6-1 15,-6 6 0-15,-3 5-1 0,-2-3 1 0,2-8-1 16,6-5 1-16,0-3-1 15,9-5 0-15,3-3 1 16,3 0 0-16,1-2-1 16,2-6 1-16,3 0-1 15,0 0 1-15,3 1-1 32,2-4 1-32,1 1 0 15,0 0 0-15,3-3-3 0,6-3 0 16,9 0-8-16,0-7 0 15,9-1-5-15,-1-10 0 16</inkml:trace>
  <inkml:trace contextRef="#ctx0" brushRef="#br0" timeOffset="7633.3123">8943 5128 35 0,'-29'8'17'0,"37"5"-19"0,-5-8 26 15,6 0-23 1,3 6 0-16,0-3 0 16,3 0 1-16,-3 0-8 15,0 0 1-15,0-3-4 16,-6 6 0-16</inkml:trace>
  <inkml:trace contextRef="#ctx0" brushRef="#br0" timeOffset="7934.5962">8800 5405 24 0,'-17'11'12'0,"20"-8"-14"0,0-11 16 0,5 0-14 16,1-3 0-16,6 3 0 15,-3 3 0-15,6 5 0 16,-3 5 1-16,-3 9-1 0,-6 1 0 31,3 7 0-31,-12 7 1 16,-9 8 0-16,3-3 0 15,0 0 2-15,0-4 0 16,0-4 1-16,0-2 0 16,3-3 0-16,3-2 1 0,3-6-1 15,3-5 0-15,3-6-2 16,9-4 0-16,6-4-4 15,9-7 1-15,-4-13-4 16,4-9 0-16,0-10-6 0,-3-8 0 16</inkml:trace>
  <inkml:trace contextRef="#ctx0" brushRef="#br0" timeOffset="8501.6884">9199 5138 22 0,'18'-21'11'0,"-15"18"-3"0,-3 6 13 0,0 5-18 15,-3 5 0-15,-3 3 1 16,-3 5 1-16,-3 8-6 15,-2 3 0-15,-1 10 4 16,3 1 0-16,-3 2-1 16,0-3 0-16,0-5 0 15,3-8 0-15,3 3 0 16,0-16 0-16,3-8 0 16,6-8 1-16,6-11-1 15,0-7 0-15,3-17-1 31,3-2 0-31,3-2 0 0,6 4 0 16,0 1-1-16,-1 2 0 16,1 8 0-16,0 0 1 0,0 9-1 15,-3 1 1-15,0 6 0 16,-3 8 0-16,-4 3 0 16,-2 0 0-16,-6 5 0 15,-6 5 0-15,-6 8 0 0,-2 0 0 16,-4 3 0-16,-3 2 0 15,0 1-1-15,0 2 0 32,3-5 0-32,3-6 1 0,3-4-2 15,0-4 1-15,4 1-1 16,2-3 1-16,0-6 0 16,3 4 0-16,0-1 0 15,0 3 0-15,0 5 0 16,0-2 1-16,-3 2-1 15,0 0 1-15,0 0 0 0,0 1 0 16,0-1-1-16,3-3 0 16,0-4 1-16,3-4 0 15,3-4-4-15,0-1 1 16,3-5-5-16,2-3 1 0,4-4-8 16,0-7 1-16,0-1-3 15,-3-14 1-15</inkml:trace>
  <inkml:trace contextRef="#ctx0" brushRef="#br0" timeOffset="8681.7981">9512 5202 34 0,'-3'-6'17'0,"-6"25"-20"0,6-14 33 0,-3 6-29 16,-3 7 0-16,0 1-1 15,0 2 1-15,-3 5-1 16,3 4 0-16,0-1-3 15,4-5 1-15,2-6-6 16,3-7 1-16,3-3-3 16,5-14 1-16</inkml:trace>
  <inkml:trace contextRef="#ctx0" brushRef="#br0" timeOffset="9033.9277">9726 4813 40 0,'12'-8'20'0,"-6"5"-24"0,-6 3 41 0,0 5-34 32,0 3 0-32,-3 6 2 15,0 2 1-15,-6 7-7 16,3 12 0-16,-3 4 4 0,-3 6 1 16,-3 8-2-16,1-5 1 15,-4 5-2-15,3 2 0 31,-12 62 1-31,0-25 1 16,0-10 0-16,1-7 0 0,2-12 1 16,0-5 0-16,3-13 0 15,0-5 0-15,1-11-1 16,2-5 0-16,-3-8-1 16,3-8 0-16,-3-6-1 15,0-7 1-15,-2 0-6 0,-1-9 0 16,-3-7-11-16,0 0 0 15,6 5-5-15,-14-18 0 16</inkml:trace>
  <inkml:trace contextRef="#ctx0" brushRef="#br0" timeOffset="23578.7634">3594 15708 24 0,'-29'16'12'0,"23"-18"-5"0,9-4 12 16,-3 6-16-16,9 0 0 0,3 3 2 16,2-6 0-1,4-5-6-15,6-5 0 16,0-8 4-16,12-6 0 15,2 4-1-15,4-6 0 0,0-8-5 16,-7 5 1-16,-5 5-6 16,-9 3 0-16,-3 6-3 15,-9 5 1-15</inkml:trace>
  <inkml:trace contextRef="#ctx0" brushRef="#br0" timeOffset="23713.3659">3844 15380 19 0,'-29'13'9'0,"-25"27"-3"0,48-24 14 16,-3-3-19-16,0 8 1 15,0 6 0 1,-3 2 0-16,1 11-3 16,5-11 0-16,-6 10-1 15,3 1 1-15,3-3-7 16,3-2 1-16</inkml:trace>
  <inkml:trace contextRef="#ctx0" brushRef="#br0" timeOffset="23929.2139">3764 15626 28 0,'-27'24'14'0,"21"34"-9"0,6-31 22 0,0 15-27 16,-3 6 1-16,3 5 0 31,-3 5 0-31,0 0-1 0,0 3 0 16,0 16 0-16,3-6 1 15,0-13-4-15,0-7 1 16,0-4-5-16,0-12 0 16,3-9-3-16,0-10 0 0</inkml:trace>
  <inkml:trace contextRef="#ctx0" brushRef="#br0" timeOffset="24229.2189">3737 16005 20 0,'0'-22'10'0,"27"-38"-5"0,-18 52 16 15,6-6-19-15,0-1 0 16,9-4 2-16,-4 6 1 16,1-8-6-16,3 5 1 0,-3-5 3 15,0 5 1-15,-3 3-1 16,-1 10 0-16,1 6-1 31,0 10 1-31,-3 13-1 16,0 14 1-16,-3-8 0 15,-3 13 0-15,0 2-1 16,-3-2 1-16,0 13-1 16,-3 14 0-16,-3-1-2 0,-3-18 1 15,0 0-5-15,-3 0 0 16,0-11-6-16,0-10 1 16,0-8-5-16,3-16 1 15</inkml:trace>
  <inkml:trace contextRef="#ctx0" brushRef="#br0" timeOffset="24514.0411">3836 16015 33 0,'-3'-16'16'0,"41"-21"-18"15,-23 29 29-15,3 3-27 16,3 2 1 0,0 3 0-16,0 6 1 15,-4 2-2-15,-2 0 0 0,-3 5 1 16,-3 8 0-16,-6 5 0 15,-3 4 0-15,-3-7 0 16,-3 9 1-16,-3 5 1 16,0-8 1-16,0-5-1 15,3-5 1-15,3-9-1 16,3-2 0-16,6-5 0 0,0-14 0 16,3 3-6-16,0-8 0 15,6-13-10-15,6-2 0 16,3-12-1-16,-3-15 0 15</inkml:trace>
  <inkml:trace contextRef="#ctx0" brushRef="#br0" timeOffset="24730.5145">4464 15518 49 0,'-18'21'24'0,"21"-21"-36"16,0 0 50-16,3-8-37 15,6 0 1 1,2-8-1-16,7-5 1 16,3 5-3-16,0-2 1 0,3-1-3 15,5 11 0-15,4-2-9 16,0 4 1 0</inkml:trace>
  <inkml:trace contextRef="#ctx0" brushRef="#br0" timeOffset="24947.6372">4499 15719 45 0,'-32'40'22'0,"29"5"-23"0,3-35 33 16,6-2-30-1,0-5 0-15,2 2 1 16,4-5 1-16,3-11-5 15,3-15 0-15,0 7-1 0,3-7 1 16,-3-6-10-16,0-2 1 16,-4 5-4-16,-2-8 1 15</inkml:trace>
  <inkml:trace contextRef="#ctx0" brushRef="#br0" timeOffset="25098.7096">4609 15280 38 0,'-23'37'19'0,"8"53"-22"16,12-64 34-16,0 9-30 15,3 10 0-15,-3 0 0 16,3 13 1-16,0 0-3 16,0 3 1-16,0-8-4 15,6-11 0 1,0-13-7-16,3-16 0 16</inkml:trace>
  <inkml:trace contextRef="#ctx0" brushRef="#br0" timeOffset="25265.5764">4672 15309 44 0,'-27'37'22'0,"21"50"-24"15,6-60 37-15,0 7-34 0,-3 11 1 16,3 0 0-16,-3 8 0 16,3 2-5-16,-3 1 0 15,3-6-5-15,-3-5 1 16,0-10-6-16,-3-6 0 15</inkml:trace>
  <inkml:trace contextRef="#ctx0" brushRef="#br0" timeOffset="25459.3362">4270 15309 42 0,'-53'13'21'0,"50"32"-28"16,6-29 36-16,8 5-29 15,10 5 1 1,0-2-3-16,3 0 1 16,0 0-7-16,6 2 1 0,-1 4-4 15,-2-4 1-15</inkml:trace>
  <inkml:trace contextRef="#ctx0" brushRef="#br0" timeOffset="25931.7736">4362 15732 28 0,'-12'8'14'0,"27"3"-18"0,-6-9 23 16,3 6-19-16,3-2 0 0,0-1 1 15,0 0 0-15,0-2-1 32,-3 10 0-32,-3 0 0 15,-3 6 1-15,-1-1 0 16,-5 6 1-16,0-5 0 15,-2 4 1-15,-4-9 0 16,0 1 0-16,0-4 0 0,3 0 0 16,3-17-2-16,0-2 1 15,6-7-1-15,0-1 0 16,3-5-1-16,2-3 0 0,1 0 0 16,0-3 0-16,0 4 0 15,0 7 1-15,-3 13-1 16,-3 6 1-16,-3 10-1 15,-3 8 1-15,-3 3 1 16,-3 8 0-16,0-1 1 16,-3 4 1-1,3 2 0-15,0 0 0 16,0-3 1-16,3-5 0 16,3-5-2-16,3-8 0 15,3-3-2-15,3-5 1 16,3 3-1-16,3-3 0 0,3-11-4 15,0-7 1-15,8-6-10 16,4-5 1-16,12-1-5 16,-9-15 1-16</inkml:trace>
  <inkml:trace contextRef="#ctx0" brushRef="#br0" timeOffset="26148.5276">5011 15401 56 0,'-18'27'28'0,"4"13"-37"0,11-27 53 0,-3 0-44 31,0 6 0-31,0 7 1 16,0 6 0-16,-6-6-3 15,0 3 1-15,0 3-7 0,3-8 1 16,3 2-8-16,6-7 0 15</inkml:trace>
  <inkml:trace contextRef="#ctx0" brushRef="#br0" timeOffset="26332.114">5086 15558 46 0,'-21'5'23'0,"9"24"-21"15,9-19 36-15,-3 6-38 16,-3 3 1-16,0 5 0 0,-3 2 0 15,0 6-1-15,-3 2 0 16,1 1-4-16,-4 2 0 31,0-11-9-31,6-5 1 16,0-7-2-16,3-1 0 0</inkml:trace>
  <inkml:trace contextRef="#ctx0" brushRef="#br0" timeOffset="26515.5629">4987 15772 51 0,'-11'29'25'0,"14"37"-33"16,-3-39 53-16,3-4-45 15,-3 9 1-15,2 2 0 16,1 9 0-16,0 2-1 16,0-3 0-16,0 3-4 0,3-5 0 0,0-6-9 15,3-2 1-15,0-11-3 16,-3-16 1-16</inkml:trace>
  <inkml:trace contextRef="#ctx0" brushRef="#br0" timeOffset="26666.6413">5127 15692 49 0,'9'-13'24'0,"36"-3"-33"0,-27 8 49 16,6-2-42-16,2-1 1 15,1-2-13-15,0 2 0 16,-3 3 9-16,0 3 0 16</inkml:trace>
  <inkml:trace contextRef="#ctx0" brushRef="#br0" timeOffset="27082.8501">5339 15716 37 0,'-12'8'18'0,"18"-18"-22"0,0 7 27 16,0 6-24-16,0-6 0 16,3 3-6-1,-3 0 0-15,-1 0 5 16,1 0 1-16,0 5-4 16,0 6 0-16,-3 5 3 15,-3 5 0-15,0 3 5 16,0 13 1-16,0-3 4 0,0 1 0 15,0 2 1-15,0 5 1 16,3 0-2-16,-3 3 0 16,3 11-1-16,-3 5 0 0,0 2-1 15,-3-13 1-15,-3-2-2 16,0-6 0-16,0-2-1 16,-3-8 1-16,-2-6-2 15,-1-5 1-15,0-5-2 16,-6-5 1-16,0-6-2 0,-9-10 1 15,-3-3-3-15,1-5 1 16,2-6-6-16,3-5 0 16,3-5-9-16,6-2 0 15,6 4-5-15,-2-2 0 16</inkml:trace>
  <inkml:trace contextRef="#ctx0" brushRef="#br0" timeOffset="28174.9635">5982 15449 30 0,'-21'48'15'0,"-6"13"-14"0,18-38 15 15,-3 17-17 1,3-3 1-16,3-5 1 16,0-14 1-16,3-10-2 15,3-8 1-15,6 0 0 0,3-8 0 32,3-2 0-32,3-1 1 15,-3 1-2-15,0 4 0 0,-3 6 1 0,-3 8 1 16,-6-5 0-16,-3 15 1 15,0 6 1-15,0 0 1 16,0 0-1-16,0-8 1 16,3-3-2-1,6-10 1-15,3-9-1 16,3-4 0-16,6-4-2 16,2 4 0-16,7-1-3 15,3 1 0-15,-3 2-6 0,-3 0 0 16,-4 5-4-16,-5 14 1 15,-9 15-1-15,-6 17 0 16,-12 2 7-16,-6 2 0 0,-2 6 7 16,-1-3 1-16,0 6 6 15,6-3 0-15,3-13 0 16,6-9 0-16,3-7-3 16,3-11 0-16,3-15-2 15,9-4 0-15,6-10-3 0,6-10 0 16,3-6-6-16,5-21 0 31,7-7-7-31,-3-7 1 16</inkml:trace>
  <inkml:trace contextRef="#ctx0" brushRef="#br0" timeOffset="28523.5494">6342 15468 38 0,'-27'84'19'0,"15"19"-21"0,12-79 30 0,-6 24-28 16,0 10 1-16,-3 3 0 0,3-8 1 16,0-11-2-16,3-7 0 15,0-14 1-15,3-13 1 0,3-16-1 16,0-19 0-16,6-20-1 16,0-1 1-16,0-10-1 31,3-6 1-31,3-2 0 15,3 0 1-15,9 0 0 16,-4 13 0-16,1 8 1 16,0 13 0-16,9 16 0 0,-6 16 0 15,2 16-1-15,-8 11 1 16,0 12-1-16,-9 9 1 16,-3 10-2-16,-6 14 1 0,-12 4-2 15,-3 4 0-15,0-6-7 16,0-13 1-16,0-8-10 15,0 2 1-15</inkml:trace>
  <inkml:trace contextRef="#ctx0" brushRef="#br0" timeOffset="28977.1967">6389 15727 34 0,'9'-3'17'0,"12"38"-17"15,-12-30 19-15,0 0-19 16,0-2 1-16,0 2-1 0,0-8 1 16,0 3-2-16,-3-2 1 15,-3 2 0 1,-3 5 0-16,-3-2-1 16,0 13 1-16,-3 2-2 15,0-2 1-15,3-3-1 16,0-2 1-16,3-9 0 0,0-2 0 15,3-10 0-15,0-3 0 0,0-3 1 16,0 0 0-16,0 3 0 16,-3 5 0-16,0 8 0 15,-3 8 1-15,0 10 0 16,-6 6 0-16,3 2 2 16,-3 1 0-16,3-3 1 15,0 0 0 1,3-3 1-16,0-3 1 15,3-5-2-15,3 6 1 16,3-6-2-16,0 0 1 16,0 6-2-16,3-6 0 15,0 0-1-15,3-7 0 0,0-6-5 16,11-8 0-16,10-5-10 16,3-9 1-16</inkml:trace>
  <inkml:trace contextRef="#ctx0" brushRef="#br0" timeOffset="29511.8973">6735 15714 18 0,'9'2'9'0,"14"6"5"0,-14-8 0 16,-3 0-10-16,3 0 0 31,3-5 2-31,0 0 1 16,3-9-9-16,3-4 1 16,0-6 6-16,0 0 0 15,-4 3-1-15,-2 0 0 0,-3 0 0 16,-3 0 1-16,-3 2-1 15,-6 11 1-15,-3 0-1 16,-3 6 0-16,-3-1-1 16,1 6 0-16,-1-1-2 15,0 3 0-15,3 3-1 16,0 3 1-16,3 5-6 16,0 5 0-16,3-2-8 15,3-1 0-15,3-2-3 0,3 0 1 16</inkml:trace>
  <inkml:trace contextRef="#ctx0" brushRef="#br0" timeOffset="29693.6951">6866 15655 31 0,'-9'16'15'0,"6"16"-19"0,3-27 25 0,0 14-20 0,-3 5 1 31,3 5-1-31,-3 16 1 15,0-8-3-15,3-3 0 16,0-7-4-16,3 2 1 16,3-5-5-16,3-6 1 0</inkml:trace>
  <inkml:trace contextRef="#ctx0" brushRef="#br0" timeOffset="29975.8235">6919 15862 30 0,'0'-24'15'0,"12"-21"-15"16,-6 32 27-16,0-3-26 15,3 5 0-15,0 1 0 16,0-1 1-16,0 1-2 16,-3 2 0-16,-3 2 1 15,-3 9 0-15,-3-3 0 0,-3 13 0 0,-3 14-1 16,-3 10 1-16,-6 18 0 16,0 1 0-16,3 2 1 31,3-8 1-31,4-5 0 15,5 3 0-15,6-14 0 16,5-7 1-16,4-11-2 16,3-16 1-16,6-6-6 0,9-10 0 15,3-13-7-15,5-8 1 16,1-24-5-16,6-5 1 16</inkml:trace>
  <inkml:trace contextRef="#ctx0" brushRef="#br0" timeOffset="30279.2148">7315 15216 45 0,'-21'19'22'16,"-5"31"-23"-16,20-26 42 0,-3 2-40 15,-3 11 0-15,3-5 0 16,0-6 1-16,3-7-3 0,6-6 1 31,6-5 1-31,3-8 0 16,6-5-1-16,3-6 0 15,2 1 0-15,4-1 0 0,3 3 0 16,-3 3 0-16,-3 5 0 16,-4 5 1-16,7 3 1 15,-12 11 0-15,-6-3 0 16,-3 2 0-16,-3 11 0 16,-6 0 1-16,-3 6-1 15,-3-6 1-15,-6 5-4 16,-2 6 0-16,-4 5-7 0,0-8 1 15,-3-8-10-15,0-13 1 16</inkml:trace>
  <inkml:trace contextRef="#ctx0" brushRef="#br0" timeOffset="30428.6572">7229 15679 39 0,'9'3'19'0,"9"5"-19"15,-9-8 24-15,2-3-23 16,7 3 0-16,0 0-8 31,3 0 0-31,-3 3 0 0,0 2 0 16</inkml:trace>
  <inkml:trace contextRef="#ctx0" brushRef="#br0" timeOffset="30662.8746">7434 15962 25 0,'-6'53'12'0,"9"-21"0"0,0-27 13 0,3-2-23 15,3-6 1-15,6-7 1 16,0-14 1-16,3-11-6 0,0-7 1 15,-1-5 5-15,-8 9 0 16,-9 12 0-16,-6 0 0 16,-11 7 1-16,-4 11 0 15,-3 16-1-15,-3 11 0 16,0 15-2-16,4-2 1 16,2-3-3-1,6-5 0-15,9-6-7 16,12-5 1-16,6-5-9 15,3-2 0-15,11-9-4 16,1-2 1-16</inkml:trace>
  <inkml:trace contextRef="#ctx0" brushRef="#br0" timeOffset="30946.331">7907 15240 45 0,'-8'5'22'0,"-4"1"-23"15,9-1 41-15,-6 11-40 16,0 10 0-1,-6 11 0-15,0 3 1 16,0 0-1-16,0-3 0 16,3-6-9-16,6-7 1 0,6-8-5 15,6-8 0-15</inkml:trace>
  <inkml:trace contextRef="#ctx0" brushRef="#br0" timeOffset="31129.8996">8035 15282 46 0,'-26'16'23'0,"-16"21"-29"0,30-18 39 16,-3 5-33-16,-3 7 1 0,-5 9 1 15,-1 8 1-15,-3-1-7 16,6-7 1-16,3 2-7 16,3-10 0-16,9-8-2 31,3-11 0-31</inkml:trace>
  <inkml:trace contextRef="#ctx0" brushRef="#br0" timeOffset="31296.6323">7860 15610 47 0,'6'-2'23'0,"6"20"-27"0,-6-10 46 0,0 5-40 16,0 3 1-16,-3 8 0 16,0 16 0-16,-3 10-5 15,0 6 1-15,0-6 0 16,0-2 0-16,3-6-10 15,2-5 1-15,1-13-5 0,6-14 1 16</inkml:trace>
  <inkml:trace contextRef="#ctx0" brushRef="#br0" timeOffset="31462.08">8113 15602 60 0,'6'-13'30'0,"38"-24"-41"15,-32 24 58-15,6-8-47 16,3-3 1-16,3-5-11 16,0-3 1-16,0 6 0 15,-7 2 0-15,-2 3-7 16,-9 13 1-16</inkml:trace>
  <inkml:trace contextRef="#ctx0" brushRef="#br0" timeOffset="31778.004">8205 15602 38 0,'-36'40'19'0,"30"-27"-22"0,6-13 35 0,0 0-32 16,3-5 0-16,3-3 0 16,0-5 0-16,3 2-1 0,3 3 0 15,0 3-1-15,0 5 0 32,0 8-1-32,-3 8 1 15,0 5 1-15,-3 3 0 16,0 8 4-16,0 5 1 15,-3 0 3-15,-3 13 0 16,-3-5 2-16,0 0 0 0,-3 3 0 16,-3 2 0-16,0-2-3 15,0-4 0-15,0 1-2 16,0-5 0-16,0-11-1 16,0-8 0-16,0-13-2 0,3-5 0 15,-6-14-9-15,3-2 0 16,1-8-11-16,5-11 0 15</inkml:trace>
  <inkml:trace contextRef="#ctx0" brushRef="#br0" timeOffset="32196.3127">8797 15497 44 0,'-17'0'22'0,"29"10"-15"0,-7-4 24 0,4-4-31 31,6 3 1-31,9-2 0 16,6-3 1-16,9-3-9 16,-1-7 1-16,-2-14-7 15,0 6 1-15</inkml:trace>
  <inkml:trace contextRef="#ctx0" brushRef="#br0" timeOffset="32381.7972">9155 15214 39 0,'-36'26'19'0,"-3"120"-12"0,21-107 27 0,-14 22-30 16,-13 24 0-16,0 15 2 16,1 9 0-16,2 5-8 0,6-1 0 31,7-4 5-31,8-27 1 16,6-13-5-16,6-17 0 15,9-17-9-15,3-22 1 16,6-13-6-16,0-24 0 15</inkml:trace>
  <inkml:trace contextRef="#ctx0" brushRef="#br0" timeOffset="33080.189">8922 15555 36 0,'24'-27'18'0,"39"-7"-16"16,-42 23 25-16,-1 1-25 15,4-1 0-15,0 3 2 0,3 3 0 16,0 2-5-16,-3 3 0 15,-4 3 4-15,-2 2 0 16,-3 6-1-16,-6 2 1 0,-6 3-1 16,-6 5 1-16,-3 3-2 15,-6 10 0-15,-6-7-1 16,0-3 0-16,1-3-1 31,-1-3 0-31,3 1-1 16,3-9 0-16,6-4-1 15,3-1 1-15,3-5 0 16,3 3 0-16,6-3 0 0,3 0 0 16,0 0 1-16,3 0 0 15,-1 2 1-15,-2 9 0 16,0 10 0-16,-3 8 0 16,-3 11 0-16,-6 2 1 0,0-7 0 15,0 2 0-15,-3-6-1 16,0-4 1-16,3-6 1 15,-3-5 0-15,-3-6-4 0,0-2 1 16,0-8-4-16,0 6 0 16,0-6-3-16,4-6 0 15,2 4-3-15,0-4 0 16,2-1 2-16,1 1 1 31,-3-2 6-31,0 0 0 0,0-2 4 16,0 4 1-16,-3-1 3 15,1 1 0-15,-1 1 1 16,-3 5 1-16,-3 3-2 16,0-1 1-16,0 4 0 0,3 1 1 15,-3 1-1-15,3-2 0 16,0-1-1-16,0 0 0 16,3 1-2-16,0-4 0 15,3 1-2-15,0 0 0 0,3-3-1 16,3 0 1-16,3-3-1 15,6 0 0-15,0-2-3 16,6-6 1-16,2-5-13 16,4-5 1-16,9-18-3 15,0 2 0-15</inkml:trace>
  <inkml:trace contextRef="#ctx0" brushRef="#br0" timeOffset="33715.5329">9872 15576 43 0,'-24'21'21'0,"0"45"-24"0,15-52 37 0,-2 20-31 15,-1 11 0-15,-6 8 2 16,0 0 1-16,0-6-7 16,-3-10 0-16,3-10 4 15,3-17 1-15,1-10-2 16,5-15 0-16,3-22-1 15,0-8 0-15,6-8-2 16,6-3 1-16,3 3-1 16,9 6 1-1,2 4-1-15,10 9 1 16,9 5 0-16,-6 8 0 16,2 10 2-16,-2 11 0 0,-6 8 1 15,-6 13 0-15,-3 6 0 16,-7-4 1-16,1 14-2 15,0 6 1-15,-6-1-3 16,3-5 0-16,0-5-9 16,0-16 1-16,3-8-8 15,3-16 0-15,3-11-2 16,-1-10 0-16</inkml:trace>
  <inkml:trace contextRef="#ctx0" brushRef="#br0" timeOffset="33877.8755">10429 15161 53 0,'-12'5'26'0,"-15"27"-38"16,18-19 54-16,-6 13-42 31,-9 17 1-31,0 12 0 0,-2-2 0 16,2 8-7-16,0-5 1 31</inkml:trace>
  <inkml:trace contextRef="#ctx0" brushRef="#br0" timeOffset="34046.8675">10488 15251 52 0,'-3'-8'26'0,"15"8"-26"16,-6-3 29-16,0 3-29 15,3 0 0-15,3 0-6 16,0 3 0-16,3 2 0 15,-3 0 0-15,-4 6-7 0,1 2 0 0</inkml:trace>
  <inkml:trace contextRef="#ctx0" brushRef="#br0" timeOffset="34312.2455">10360 15716 31 0,'-9'-2'15'0,"15"-1"-12"16,3-2 24-16,3-3-27 31,6-3 1-31,3 1 1 16,-6-1 0-16,5 0-2 0,-2 6 0 0,0 8 2 15,0 5 1-15,-3 2-1 16,-3 14 1-16,-3 8 0 16,-3 15 0-16,0 4 0 15,-3-1 0-15,-3-2-1 16,0-3 0-16,0-6-4 15,0-4 1-15,0-6-8 0,0-8 1 16,0-8-5-16,0-10 0 16</inkml:trace>
  <inkml:trace contextRef="#ctx0" brushRef="#br0" timeOffset="34465.6833">10548 15854 36 0,'-9'-21'18'0,"-3"31"-15"0,9-2 29 0,-3 13-31 15,-6 6 1-15,-6 5 0 16,-3 7 0-16,0 1-4 16,4-6 1-16,2-5-8 15,6 1 1-15,6-9-4 16,3-19 0-16</inkml:trace>
  <inkml:trace contextRef="#ctx0" brushRef="#br0" timeOffset="34678.1743">10744 15396 48 0,'-18'0'24'0,"63"-13"-28"16,-30 10 46-16,6 1-42 16,8-1 1-16,-2-2 0 0,0-1 0 15,0-4-1-15,3-3 1 16,-4-1-5-16,1-4 1 15,3-3-9-15,-3 2 0 16,-6 1-2-16,-7-4 0 16</inkml:trace>
  <inkml:trace contextRef="#ctx0" brushRef="#br0" timeOffset="34814.9691">11119 15094 48 0,'-36'24'24'0,"7"42"-31"16,20-42 49-16,-6 13-42 15,-3 19 0-15,-12 5-2 0,-2 2 0 0,-1-2-5 32,3-3 1-32,3-2-8 15,9-11 1-15</inkml:trace>
  <inkml:trace contextRef="#ctx0" brushRef="#br0" timeOffset="35198.583">10932 15647 45 0,'-12'19'22'0,"12"26"-26"16,-3-29 38-16,-3 16-32 15,-3 7 1-15,-3 12 0 0,0-1 1 16,-6 0-5-16,3-5 0 16,3-11 3-16,1-2 0 0,5-11-1 15,3-7 0-15,3-14-1 16,6-16 0-16,8-11 0 15,10-12 0-15,0-9-1 16,0-2 1-16,3 5-1 0,-1 8 1 16,1 5 0-16,3 5 1 31,-6 6 0-31,0 8 1 16,-1 5 0-16,-2 3 0 0,0 13 1 15,-6 8 0-15,-3 10-1 16,-6 6 1-16,-6 2-2 15,0 1 0-15,-3-4-6 16,-3-4 0-16,0-6-10 16,-3-5 1-16,-3-13-3 0,0-17 1 15</inkml:trace>
  <inkml:trace contextRef="#ctx0" brushRef="#br0" timeOffset="35363.1912">11015 15401 56 0,'0'-5'28'0,"0"69"-35"0,0-41 58 0,-3 25-49 16,-3 29 0-16,-9 34 2 31,0 40 1-31,-8 29-6 16,-1 39 0-16,0-15-5 0,12 8 0 16,12-25-11-16,0-36 0 15</inkml:trace>
</inkml:ink>
</file>

<file path=ppt/ink/ink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08:19.902"/>
    </inkml:context>
    <inkml:brush xml:id="br0">
      <inkml:brushProperty name="width" value="0.05292" units="cm"/>
      <inkml:brushProperty name="height" value="0.05292" units="cm"/>
      <inkml:brushProperty name="color" value="#7030A0"/>
    </inkml:brush>
  </inkml:definitions>
  <inkml:trace contextRef="#ctx0" brushRef="#br0">6890 13184 22 0,'2'-2'11'0,"16"-4"-6"0,-9 1 12 15,3 2-16-15,3 3 1 0,9 3 2 32,6 0 0-32,5-1-4 15,7 4 0-15,0-1 3 16,2-3 1-16,10 1 0 16,2 2 0-16,16 1-1 15,5-1 0-15,-5 0-1 0,-1 1 1 16,4-1-1-16,5-2 1 15,9-1-1-15,-2-2 0 16,-4-5-1-16,3 0 0 16,9-1 0-16,7 4 0 15,-7-4 0-15,-3 4 0 0,3-9-1 16,13 6 0-16,-4 0 0 16,-9-1 0-16,0-4 0 15,1 2 1-15,5-6-1 16,-3 4 1-16,-6-1-1 0,-8 3 1 15,-7 0-1-15,6 3 1 16,1 0-1-16,-1 5 0 31,-12-3 0-31,-2 6 1 16,-7 0-1-16,-2 2 0 0,2-3 0 16,4 1 1-16,2 0-1 15,-2 7 0-15,-10-10 0 16,-2 6 0-16,0-6 0 15,-1 0 1-15,7-3-1 16,8 3 1-16,-5-5-1 16,2 2 1-16,-8-5-1 15,-1 5 0-15,-2-2 0 0,-1 5 1 16,7 0-1-16,-3-2 1 0,-1-1-1 16,4 0 0-16,-10 1 0 15,-5-1 1-15,-3 0-1 16,-1 1 1-16,-2-1-1 15,3-2 0-15,-4-1 0 16,-2 6 1-16,6-5-1 31,-1 5 0-31,-2 0 0 0,-9 0 0 16,8 0 0-16,-2 3 0 16,-3-1 0-16,-3-2 0 15,-4-2 0-15,4 2 0 16,-3-3 0-16,-3 3 0 15,0 0 0-15,-1 3 1 16,1-3-1-16,-3 2 0 0,-3-2 0 16,9 3 0-16,3-3 0 15,-1 3 1-15,1-3-1 16,0 2 1-16,0-2 0 16,-1-2 0-16,1-4-1 15,-3 6 1-15,-3 0-1 16,0 3 1-16,-4 0-1 15,1-1 1-15,-3-2-1 16,0 3 0-16,-3 0 0 16,0-1 0-16,0-2 0 15,-1 3 0-15,4-3 0 16,0 3 0-16,6-1 0 16,0 1 1-16,-3-3-1 15,-1 3 1-15,-2-3-1 0,-3 2 1 16,0-2-1-16,-3 3 0 15,0-3 0-15,-3 0 1 16,-3 0-7-16,3 2 0 0,-3 1-11 16,3 2 1-16</inkml:trace>
</inkml:ink>
</file>

<file path=ppt/ink/ink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2:05:50.484"/>
    </inkml:context>
    <inkml:brush xml:id="br0">
      <inkml:brushProperty name="width" value="0.05292" units="cm"/>
      <inkml:brushProperty name="height" value="0.05292" units="cm"/>
      <inkml:brushProperty name="color" value="#7030A0"/>
    </inkml:brush>
  </inkml:definitions>
  <inkml:trace contextRef="#ctx0" brushRef="#br0">6071 12213 20 0,'6'-16'10'0,"-3"-15"-3"0,-3 31 10 0,0 0-13 16,-3 7 0-16,0 7 2 16,-3 2 0-16,-3 10-8 0,-6 6 1 15,0 5 4 1,0 3 1-16,1 4-3 16,-1 1 1-16,3-5-2 15,0-5 1-15,3-12-3 16,3 1 1-16,3-13-2 0,3-9 0 15,3-12 0-15,3-9 0 0,3-4 0 32,3 1 0-32,3-4 1 15,-1-1 1-15,4 1 0 16,6 2 0-16,-3 6 0 16,-3 4 1-16,-3 6 1 0,-3 8 1 0,-6 6 0 15,-6 4 0-15,-6 4 0 31,-3 12 1-31,0-2 0 0,3 5 1 16,0-5-2-16,0 2 0 0,3-5-1 16,0-2 1-16,3-9-1 15,6-2 0-15,6-5 0 16,3-8 0-16,6-1-3 16,5-12 0-16,4-6-5 15,3 0 1-15,0-2-5 0,2-3 1 16</inkml:trace>
  <inkml:trace contextRef="#ctx0" brushRef="#br0" timeOffset="295.0162">6473 12258 29 0,'-6'0'14'0,"-9"11"-13"0,9-6 25 0,-3 6-25 16,-3 4 1-16,0 1 1 31,3-2 0-31,0-4-4 16,3 1 0-16,0-3 2 0,4-3 1 15,2-5-2-15,5-3 1 16,7-5-1-16,3-2 1 16,3-3-1-16,0-3 1 15,6 5 0-15,-3 1 0 16,2-4-1-16,-8 9 1 0,0 0-2 16,-9 2 1-16,-6 3-3 15,-6 5 1-15,0 6-3 16,-6 7 0-16,0 1-4 15,-2 0 1-15,-4-1-2 16,0 8 0 0</inkml:trace>
  <inkml:trace contextRef="#ctx0" brushRef="#br0" timeOffset="786.0228">6235 12684 23 0,'9'-13'11'0,"2"-8"-10"0,1 15 20 16,3-2-21-16,0-5 1 0,3-3 0 16,3 1 1-16,6-1-3 15,-7 0 1-15,-2 3 0 0,-3 2 1 16,-3 11 0-16,-6 8 1 16,-3 5-1-16,-9 3 1 15,0 8-1-15,-6-3 0 16,0 0 0-16,0 0 1 0,1-5-2 15,-1-3 0-15,3-2 0 16,-3-3 0-16,3-3 0 31,3-5 0-31,0-5 0 16,6 2 0-16,0-5 0 0,0 3 0 16,0-3 0-16,0 0 0 15,3 3 0-15,-3 5 0 16,0-5-1-16,0 13 1 15,0-1-1-15,0 1 0 0,0-2 0 16,0 2 1-16,0 2 0 16,0 1 0-16,3 2 0 15,0 6 0-15,3-1 1 16,0 6 0-16,3-8 0 16,-3 8 0-16,0 10-1 15,0-5 1-15,0 0 0 16,-3-5 0-16,2 0-3 0,-2-6 0 31,3-2-2-31,-3-3 0 16,0-7-5-16,-3-6 0 15</inkml:trace>
  <inkml:trace contextRef="#ctx0" brushRef="#br0" timeOffset="1168.704">6378 12724 20 0,'-3'2'10'0,"3"12"-7"0,0-6 13 16,-3 8-14-16,3 7 0 16,0 6 2-16,-3 3 1 15,3 5-6-15,0 8 0 16,-3-2 3-16,0 2 1 16,0-6-1-16,3-7 0 0,0-3-2 15,-3-5 1-15,3-6-1 16,0-4 0-16,0-6-2 15,0-6 1-15,0-2-2 16,0-16 0-16,0-8 0 16,-3 1 0-1,-3-1 0-15,3 5 0 16,-3-2 3-16,0 5 0 16,-3 11 2-16,-3 8 0 0,-3 5 1 15,0 0 0-15,3 5 0 16,0-3 0-16,1 4-1 15,2-6 1-15,6-3-8 16,6-3 1-16,6-7-5 16,8-5 1-16</inkml:trace>
  <inkml:trace contextRef="#ctx0" brushRef="#br0" timeOffset="1441.8633">6785 12822 43 0,'-15'8'21'0,"30"-14"-26"16,-6 1 41-16,6-3-36 15,9-2 0-15,6-6 2 32,2 2 1-32,16 1-10 15,6-5 0-15,2-6-5 0,-2-3 0 16</inkml:trace>
  <inkml:trace contextRef="#ctx0" brushRef="#br0" timeOffset="1970.2599">7506 12216 40 0,'-30'37'20'0,"-12"-13"-25"16,33-14 32-16,-3 11-27 15,-3 1 1-15,-2 7 0 16,-1 0 1-16,6-3-3 15,3 1 1-15,3-11 1 0,6-3 1 16,6-8-1-16,6-8 1 16,3-2-1-16,3-3 1 15,2-2 0-15,10-1 0 16,3-2-1-16,0-3 1 0,-1 0-1 16,1 0 1-16,-6 3-6 15,0 0 0-15,-12 2-7 16,-3 3 1-16,-7 0-3 15,-2 3 1-15,-3 5 1 16,-3-3 0-16,-2 3 8 31,-1 6 0-31,0 4 8 0,-3 3 0 16,-3 6 3-16,3 10 1 16,3 11-2-16,0 10 0 0,0 0-1 15,0 3 0-15,-3 0 0 16,0-3 1-16,0 1-1 15,0-1 1-15,0-5-1 16,-5-8 0-16,-1-8-2 16,3-8 1-16,3-2-3 15,0-14 1-15,0-8-4 0,0-10 0 16,3-8-10-16,0-11 0 16,3-10-5-16,-3-19 0 15</inkml:trace>
  <inkml:trace contextRef="#ctx0" brushRef="#br0" timeOffset="2336.2264">8003 12398 36 0,'80'-16'18'0,"-3"-23"-21"16,-59 26 26-16,9-3-23 15,3 5 1-15,0-7-10 16,-4 4 0-16,-2 6 4 16,-3-2 0-16</inkml:trace>
  <inkml:trace contextRef="#ctx0" brushRef="#br0" timeOffset="2512.4633">8318 12152 40 0,'-12'21'20'0,"-23"40"-23"0,23-42 36 16,-3 10-32-16,-6 13 0 16,-6 9 0-16,-9 9 0 0,-2 4-3 15,-4-3 0-15,6-8-3 16,7-6 0-16,8-7-7 15,12-14 1-15</inkml:trace>
  <inkml:trace contextRef="#ctx0" brushRef="#br0" timeOffset="2685.4712">8181 12631 30 0,'0'-8'15'0,"3"0"-10"0,0 11 22 0,0 5-26 16,-3 5 1-16,0 6 0 15,-3 2 0-15,-3 5-3 16,0 3 1-16,-3 1-2 16,3 7 0-16,1-11-9 15,2 0 1-15</inkml:trace>
  <inkml:trace contextRef="#ctx0" brushRef="#br0" timeOffset="2853.2193">8306 12494 33 0,'0'-27'16'0,"12"-7"-17"0,-6 26 22 0,3 0-21 15,0-3 1-15,3 1-3 16,-3 2 0-16,0 2-2 16,0 1 0-16,-9 5-5 15,0 3 1-15</inkml:trace>
  <inkml:trace contextRef="#ctx0" brushRef="#br0" timeOffset="3132.6168">8363 12425 20 0,'-9'10'10'0,"6"12"-2"0,3-9 14 0,-3 5-20 16,0 6 1-16,-3 11 0 15,0-1 0-15,0-5-5 16,-3 3 1-16,3 2 2 16,0 3 1-16,0-2-4 15,-3-6 0 1,1 8-2-16,-1-5 1 15,3-6-1-15,0-5 1 16,0 0 1-16,0-5 1 16,3-3 4-16,0 1 1 15,3-9 4-15,3 0 1 16,3-5 1-16,6-5 0 0,6-3-1 16,5-5 1-16,10 0-4 15,12-1 0-15,2-2-11 16,4 1 1-16,-3-1-12 15,2 0 1-15</inkml:trace>
  <inkml:trace contextRef="#ctx0" brushRef="#br0" timeOffset="3771.631">8878 12269 42 0,'-30'-6'21'0,"36"30"-22"0,-6-5 27 0,-3 5-25 15,0 26 1-15,-6 13 0 16,-6 9 0-16,-3 7-2 16,-2 1 1-16,-1 2 1 15,3-3 1-15,0-10-1 16,6-16 0-16,3-11 0 16,3-16 0-16,3-12-2 0,6-17 1 15,6-18-1-15,3-11 1 16,6-5-1-16,6-3 1 15,5 6-1-15,-2 5 0 16,0 10-1-16,-3 9 1 0,-6 10-1 16,-9 8 1-16,-6 5 0 15,-12 5 1-15,-6 4 0 16,3-1 1-16,0 3-1 16,0-1 1-16,3-4-1 15,3-6 1-15,0-5-6 16,3-13 1-1,3-8-7-15,6-9 1 16,9-4-6-16,6-3 0 16</inkml:trace>
  <inkml:trace contextRef="#ctx0" brushRef="#br0" timeOffset="4170.9833">9074 12782 36 0,'-18'29'18'0,"4"0"-17"16,14-23 29-16,-3-4-30 15,0 1 1-15,3-3 0 16,6-5 0-16,5-6-2 16,1-8 1-16,0 1-1 15,3-6 0-15,0 0-4 16,-3 6 0-16,6-3-5 0,0 7 1 0,-3 4-1 16,-4 4 0-16,-2 12 6 31,-3 2 0-31,-3 2 5 15,0 4 1-15,0-1 6 16,0-3 0-16,3-2 1 16,0 0 1-16,3-8-4 0,0-2 0 15,3-6-2-15,-3 2 1 16,0-7-2-16,0 0 1 16,-3 0-1-16,-6-3 1 15,-3 3-1-15,-6 2 1 16,-3 0-2-16,0 6 1 0,0-3-4 15,3 3 0-15,0 0-8 16,6-1 0-16,6 1-6 16,6-6 1-16</inkml:trace>
  <inkml:trace contextRef="#ctx0" brushRef="#br0" timeOffset="4502.4931">9399 12621 40 0,'-27'58'20'0,"6"-26"-25"0,21-30 33 16,6 1-28 0,3-3 0-16,0 3 0 15,6-6 1-15,3-8-1 16,3-2 0-16,-1-3 0 16,1 0 1-16,0 0-1 15,-3 3 0-15,-3 0-1 0,0 5 1 16,-3 0 0-16,-1 8 0 15,-2 0 1-15,-3 5 1 0,-3 3 0 16,-3 11 1-16,0-1 0 16,-3-2 1-16,0 0-1 15,0 0 0-15,3-3-4 16,0-2 1-16,0-6-7 16,3-2 0-16,3-6-5 31,0 3 0-31,3-8-2 0,3-2 1 15</inkml:trace>
  <inkml:trace contextRef="#ctx0" brushRef="#br0" timeOffset="4802.5316">9741 12475 27 0,'6'3'13'0,"-3"2"-8"0,-3-2 26 0,-3-1-30 16,0 9 0-16,-3-3 0 15,-3 5 0-15,3-2-2 16,0 5 1-16,0-6 0 15,3 1 1-15,0-3-1 16,3 2 0-16,3-2 0 0,0 0 0 16,0 0-1-16,3-3 1 15,3 3 0-15,3 3 1 0,-6-1 0 16,0 1 1-16,0 0 1 31,-3 2 0-31,-3-3 0 0,-3 1 1 0,0 2-1 31,-3 0 1-31,-3 3-2 16,-3-2 0-16,3-4-6 16,0-2 0-16,3-3-9 0,0-2 0 15</inkml:trace>
  <inkml:trace contextRef="#ctx0" brushRef="#br0" timeOffset="5103.8818">9967 12539 39 0,'15'-14'19'0,"12"-15"-19"16,-21 19 26-16,0-4-25 15,-3 1 0-15,0 3 1 16,-3-1 0-16,-3 3-2 16,-6 5 0-1,-6 6 3-15,-3 8 0 0,0 7-1 0,3 3 1 16,1 3-1-1,5 0 0-15,3 2-1 16,3 4 0-16,3-9-1 16,6-5 0-16,0-3 0 15,0 0 0-15,2-2-2 16,4-3 1-16,3-3-6 16,0-8 1-16,0 1-7 15,-3-9 0-15</inkml:trace>
  <inkml:trace contextRef="#ctx0" brushRef="#br0" timeOffset="5286.6745">10095 12594 26 0,'0'5'13'0,"-6"6"-5"0,3-3 14 0,0 0-19 16,-3 5 1-16,0 0 3 15,0-2 0-15,1 0-8 16,2-6 1-16,0-5 5 31,0-5 0-31,3-1-2 16,0-2 0-16,3-2-2 0,3-4 0 15,-1 1-9-15,4-3 1 16,6-2-7-16,0-1 1 16</inkml:trace>
  <inkml:trace contextRef="#ctx0" brushRef="#br0" timeOffset="5723.1151">10595 12240 37 0,'-18'21'18'0,"-8"11"-21"0,20-22 27 16,0 1-23-16,0 2 1 16,3-2 1-16,0-4 1 0,0-1-5 15,3-4 1-15,0-2 2 16,6-5 0-16,6-3-1 15,3-2 1-15,5-1-1 16,7 0 0-16,0 1-1 31,0-1 0-31,3 6 0 16,-7 2 0-16,-5 6 0 0,-6 2 0 16,-12 8 0-16,-6 3 0 15,-3 3 0-15,-3 5 1 0,-5 2-1 16,-1 1 1-16,0-1 0 15,3-5 1-15,3-2-1 16,3-6 1-16,3-5-1 16,3-3 1-16,3-5-1 15,6-8 0-15,3-2-4 16,0-6 1-16,3-5-6 0,0-6 1 31,0-5-6-31,9-7 0 0</inkml:trace>
  <inkml:trace contextRef="#ctx0" brushRef="#br0" timeOffset="5887.923">10830 11904 41 0,'0'2'20'0,"-17"17"-16"15,14-3 34-15,-6 15-36 16,-12 17 1-16,0 10 0 0,-3 11 1 16,0 10-5-16,1 11 0 15,5-2-4-15,6-12 1 16,9-2-10-16,3-15 1 15</inkml:trace>
  <inkml:trace contextRef="#ctx0" brushRef="#br0" timeOffset="6470.1384">11572 12316 41 0,'-36'59'20'0,"-6"25"-20"15,33-55 20-15,-3 6-19 16,-5 4 0-16,-4-4 1 16,-3-11 1-16,3-14-3 0,6-10 0 15,3-10 1-15,6-27 1 16,6-14-1-16,12-7 1 16,6-3-1-16,6-2 0 15,9 5-1-15,-1 2 1 16,4 14-1-16,6 13 1 31,11 36 1-31,-11 9 1 0,-9 8 0 16,-12 5 0-16,-9 6 0 15,-7 7 0-15,-2 0-5 0,3 3 0 16,0-5-12-16,3 0 0 31</inkml:trace>
  <inkml:trace contextRef="#ctx0" brushRef="#br0" timeOffset="6822.992">12143 12253 47 0,'-47'10'23'0,"-1"14"-27"15,36-11 33-15,-3 1-30 16,0 2 1-16,3-3 0 0,6 0 0 0,3-2-1 16,3-1 1-16,6 1-1 15,3-1 1-15,3 6 0 32,3 3 0-32,0 2 0 15,0 0 1-15,0 3 1 16,-3 2 1-16,0-2 0 15,-10 0 0-15,-2 0 0 0,0 0 1 16,-2-3-1-16,-4-5 0 16,-3 0-4-16,0-3 1 15,0-5-9-15,0-3 1 0,3-2-7 16,3-14 1-16</inkml:trace>
  <inkml:trace contextRef="#ctx0" brushRef="#br0" timeOffset="6989.7952">12253 12422 30 0,'-12'3'15'0,"21"18"-7"0,-12-5 18 16,0 5-26-1,-3 3 0-15,-3 5 0 0,1 5 1 16,-4-2-5-16,0-5 1 16,3-6-6-1,-3-3 1-15,12-5-2 16,3-2 0-16</inkml:trace>
  <inkml:trace contextRef="#ctx0" brushRef="#br0" timeOffset="7105.9927">12298 12359 23 0,'-3'-59'11'0,"21"17"-3"0,-12 40 20 16,0-1-28-16,0 0 1 16,0 3-1-16,0 3 0 15,0 2-9-15,2 0 0 16</inkml:trace>
  <inkml:trace contextRef="#ctx0" brushRef="#br0" timeOffset="7486.9908">12471 12414 43 0,'-15'13'21'0,"-15"25"-16"16,21-20 37-16,0 3-40 0,-3 8 1 31,0 3 0-31,-3-3 0 15,9-2-4-15,0-6 0 16,6-5 3-16,0-3 1 0,3-3-2 16,6-2 1-16,3-8-1 15,6-15 0-15,3-9 0 16,6-11 1-16,5-7-2 16,10-8 1-16,3-6-1 15,5-7 0-15,-5-14-1 16,-3-13 0-16,-7 16 0 15,-8 10 0-15,-6 17-1 0,-6 7 1 0,-6 16 0 16,-9 14 1-16,-6 18-1 16,-6 15 1-16,-9 17 0 31,-9 5 0-31,-8 8-1 16,-7 8 0-16,3 10-6 15,4 9 0-15,8-12-9 16,12-4 1-16</inkml:trace>
  <inkml:trace contextRef="#ctx0" brushRef="#br0" timeOffset="7790.4054">12858 12388 44 0,'0'-16'22'0,"20"-18"-26"0,-11 23 33 0,0-2-29 16,3-1 1-16,-3-9-1 15,0-1 1-15,-3 3 0 0,-6 5 1 16,-6 11 1-16,-6 7 0 16,-6 6 1-16,0 8 0 15,0 5 1-15,1 6 0 32,-1 7-2-32,6 6 0 15,0-1-1-15,12 1 0 0,0-6-2 16,3-2 1-16,3-8-8 15,3 2 1-15,0-10-8 16,3 3 0-16,3-6-2 16,-4 0 0-16</inkml:trace>
  <inkml:trace contextRef="#ctx0" brushRef="#br0" timeOffset="9977.1236">13149 12734 39 0,'-27'-2'19'0,"16"-17"-11"0,11 19 35 15,2-10-41-15,10 2 0 16,0 0 2-16,6-3 0 16,6-5-5-16,-3 6 1 15,3-6 2-15,-1 0 1 0,1 3-4 16,3-3 1-16,0-3-10 16,3 3 1-16,-1-5-7 15,10 5 1-15</inkml:trace>
  <inkml:trace contextRef="#ctx0" brushRef="#br0" timeOffset="10218.8731">13706 12287 52 0,'-18'8'26'0,"-9"13"-35"0,21-13 44 16,-3 6-37-16,-3 1 1 15,3 7 0-15,1 7 0 16,-1 2 2-16,3 1 0 0,6-3-2 16,0-2 0-16,6-3-3 15,3-6 0-15,5-7-8 16,1-6 0-16,12-2-1 16,0-6 0-16</inkml:trace>
  <inkml:trace contextRef="#ctx0" brushRef="#br0" timeOffset="10619.9141">14051 11806 41 0,'-12'18'20'0,"-21"40"-27"0,28-39 42 15,-4 15-35-15,-3 9 0 16,0 10 2-16,-6 2 0 15,0 1-2 1,0-1 0-16,0 4 2 16,0 4 0-16,4-7 0 15,2-6 1-15,3-8-1 16,3-10 0-16,3-14 0 16,6-10 1-16,6-16-2 0,6-13 0 15,2-3-1-15,4-2 1 16,9-3-1-1,0 2 1-15,3 6-2 16,-7 5 1-16,-2 6 0 16,-3 5 0-16,-3 5 0 15,-6 7 0-15,-3 4 0 0,-6 0 1 16,-3 7 0-16,-3 9 0 16,0-6-3-16,0 3 0 15,3-3-6-15,3-5 0 0,9-11-7 16,0-2 0-16</inkml:trace>
  <inkml:trace contextRef="#ctx0" brushRef="#br0" timeOffset="10970.4802">14322 12293 30 0,'-3'-6'15'0,"-18"19"-7"0,15-7 19 16,-6 7-21-16,0 3 0 15,-2 2 4-15,-1 1 0 16,3 2-13-16,6-2 1 15,0 2 8-15,3-5 0 16,3-3-3-16,3-5 1 16,3-6-3-1,3-7 1-15,0-3-2 16,3-2 1-16,2 2-1 16,1 0 1-16,0 0-1 15,-3 0 1-15,0 0-1 16,0 3 0-16,0 2 0 0,-6 6 1 15,0 5 0-15,-6 2 0 16,0 3 0-16,-3 9 0 0,0-4-4 16,0 1 1-16,-3-1-6 15,3-2 0-15,0-5-8 16,3 4 1-16,3-7-3 16,0-8 1-16</inkml:trace>
  <inkml:trace contextRef="#ctx0" brushRef="#br0" timeOffset="11652.5856">14474 12361 31 0,'-15'6'15'0,"-3"12"-12"0,12-10 28 16,0 5-29-16,0 6 1 0,0 2 1 16,0 0 0-16,0-2-5 15,3-6 0-15,6-5 4 16,0-5 0-16,6-9-1 15,6-2 0-15,6-10-3 16,0 2 1-16,3-3-3 0,-1 1 1 16,7-3-3-16,-6 2 1 15,-3 3-1-15,-3 3 1 16,-3 2 0-16,-4 6 0 0,-2 5 3 16,-3 5 0-16,-3 3 0 15,-3 3 1-15,-6 2 0 16,-3 11 1-16,1 0 0 31,-1 0 0-31,-3-3-1 16,0-3 1-16,3-2-1 15,3-3 1-15,0-5-1 0,6-2 0 16,0-6-2-16,6-3 0 16,3-10-1-16,3 0 1 15,0-1-1-15,0 1 0 16,-4 0 1-16,1 0 0 15,0 5 2-15,-3 0 1 0,0 2 1 16,0 4 1-16,0-1 1 16,-6 3 1-16,6 0 0 15,0-2 1-15,0-4-1 16,0 4 1-16,0-1-2 16,3-2 1-16,-3-1-1 15,3 1 0 1,0 0-2-16,3-1 1 15,-1 1-2-15,1 3 0 0,0-1-1 16,-3 3 1-16,3 3-1 16,-3 2 1-16,-3 0-1 15,-3 0 1-15,-3 3-1 16,0 6 1-16,-3 1-1 16,0 1 0-16,-3 3-4 15,0 2 0-15,-3-2-5 16,6-6 0-16,0-3-5 0,3-4 0 15,6-6-1-15,3-8 1 16</inkml:trace>
  <inkml:trace contextRef="#ctx0" brushRef="#br0" timeOffset="11969.0864">14882 12430 27 0,'8'-8'13'0,"7"0"-10"0,-6 6 28 0,3-4-29 31,0 1 1-31,3 0 0 16,0-3 1-16,0-3-5 0,6 1 0 15,-7-1 3-15,1 0 1 16,-3 4 0-16,-3 1 0 16,-6 4-1-16,-9 2 1 15,-3 5-1-15,-6 5 1 16,-5 4 1-16,-4 7 0 0,0 5-1 16,0 1 0-16,6 2 0 15,3-3 0-15,3 1-1 16,4 2 1-16,2-11-2 15,3-2 1-15,3-2-1 16,3-4 0-16,6-2-1 16,8-8 0-16,4-8-4 0,6-8 1 15,0-2-7-15,3-11 1 16,-1-3-8-16,1-3 1 0,3-7-1 16,3-8 0-16</inkml:trace>
  <inkml:trace contextRef="#ctx0" brushRef="#br0" timeOffset="12236.6026">15483 11811 37 0,'21'-8'18'0,"-9"5"-16"15,-12 3 39-15,0 0-36 0,3 3 0 16,-3 0 4-16,0-1 0 16,0 1-10-16,3 2 0 15,-3 3 8-15,0 0 0 16,-3 5-2-16,-3 3 1 15,-3 8-2-15,-3 3 0 0,0 15-2 16,-6 8 1-16,-3 6-1 16,0-1 0-16,0 3-1 15,1 1 1-15,-1 4-2 16,0-2 0-16,6-5-8 16,3-9 0-1,6-7-13-15,3-6 0 16</inkml:trace>
  <inkml:trace contextRef="#ctx0" brushRef="#br0" timeOffset="13109.4331">16212 12385 24 0,'-9'-13'12'0,"3"0"7"0,3 10-4 0,-3 3-13 31,-3 3 0-31,-6 5 2 16,-2 10 0-16,-1 11-4 15,-6 8 1-15,0 3 3 16,-3-3 1-16,7 3-2 15,8-9 1-15,3-7-1 0,9-5 0 0,6-3-2 32,3-3 1-32,2-8-2 15,4-5 1-15,3-8-1 0,6-5 1 16,0-8 0-16,0-3 0 16,-1-2-1-16,1 2 1 15,-3-3-1-15,-6 9 1 0,-3 2-1 16,-3 5 0-16,0 3 0 15,-3 8 0-15,-3 8 0 16,-3 6 0-16,0 1 0 16,-3 1 1-16,0 5-2 15,0 1 1-15,0-4-5 16,3 3 0-16,0-2-7 0,0-3 1 16,3 0-3-16,-3-6 0 15</inkml:trace>
  <inkml:trace contextRef="#ctx0" brushRef="#br0" timeOffset="13294.3915">16406 12409 36 0,'-9'-3'18'0,"35"-5"-17"16,-17 6 33-16,6-1-34 16,0-2 1-16,3-3 0 31,3-3 1-31,6-2-3 15,-1-3 0-15,1 0-3 16,0 3 0-16,-3 0-5 16,-6-3 0-16,-3 5-3 15,-4 3 1-15</inkml:trace>
  <inkml:trace contextRef="#ctx0" brushRef="#br0" timeOffset="13459.0741">16644 12195 34 0,'-27'39'17'0,"6"-12"-17"0,15-14 33 15,-3 8-32-15,0 3 0 32,-3 5 0-32,-3 11 1 15,1 2-4-15,-1 3 0 16,-3-3-2-16,6 3 0 0,3-10-7 16,6-9 0-16</inkml:trace>
  <inkml:trace contextRef="#ctx0" brushRef="#br0" timeOffset="13660.2437">16787 12216 36 0,'17'-19'18'0,"16"9"-21"0,-24 7 30 16,6-2-27-16,3-3 0 15,0 0-4-15,0 0 0 16,2 0 1-16,-8 0 1 0,0-3-7 31,-6 6 0-31,-6 5-1 16,-3 3 1-16</inkml:trace>
  <inkml:trace contextRef="#ctx0" brushRef="#br0" timeOffset="13808.2813">16906 12121 31 0,'-6'7'15'0,"-9"31"-9"0,9-20 32 15,-3 1-34-15,-9 7 1 0,-3 8 0 16,0 9 1-16,4 4-8 15,-1 6 0-15,0-2 2 16,6-1 1-16,0-8-7 16,6-5 0-16,0-8-8 15,6-5 0-15</inkml:trace>
  <inkml:trace contextRef="#ctx0" brushRef="#br0" timeOffset="14462.9025">17031 12375 43 0,'-24'7'21'0,"6"12"-21"0,9-8 35 0,-9 10-33 16,0 5 1-16,-5 1 0 16,5 2 1-16,6 5-6 31,3-5 1-31,6-8 3 15,3-5 0-15,6-5-2 16,6-11 1-16,3 0-1 16,5-11 1-16,-2-2-1 0,0 0 1 15,0-6-1-15,0-2 1 0,-3 0-2 16,0 3 1-16,-3 7 0 16,-4 0 0-16,-2 9 1 15,-3 4 0-15,-3 4 0 16,-3 4 0-16,0 3 0 0,-3 6 0 15,1 2 0-15,2-5 1 16,0 3-3-16,0-6 0 31,0-3-3-31,3-2 1 16,3-5-5-16,3-3 1 0,2-3-5 16,4-7 1-16,3-9-2 15,3-5 1-15,0 1 2 16,0-9 1-16,0 5 6 15,-3 4 0-15,-4 4 7 0,-2 3 0 16,-3 6 4-16,-3 2 0 16,-3 8 1-16,-3 0 0 15,0 5-2-15,0 5 0 16,-3 1-2-16,1 5 0 0,2 2-1 16,-3 1 0-16,3 0-2 15,0-1 0-15,0 1-1 16,3-4 1-16,0 1-2 31,0-2 1-31,3-4-2 16,0-5 1-16,3 1-3 15,2-6 1-15,1-3-4 16,3-5 0-16,3 0-3 0,0-2 0 16,0-6-4-1,3 0 0-15</inkml:trace>
  <inkml:trace contextRef="#ctx0" brushRef="#br0" timeOffset="14727.6749">17537 12105 35 0,'6'-24'17'0,"9"-5"-14"16,-10 21 31-16,1-3-32 16,3 3 1-16,-3 3 3 0,0 0 0 31,0 7-7-31,-3 6 0 0,-3 11 5 15,-3 5 0-15,-3 10-2 16,-6 0 1-16,-3 1-2 16,1 5 1-16,-1-1-3 15,0 11 1-15,-3-5-4 16,0 0 0-16,0 0-5 16,3-5 0-16,3-5-6 0,1 2 0 15</inkml:trace>
  <inkml:trace contextRef="#ctx0" brushRef="#br0" timeOffset="15040.8181">17584 12306 41 0,'3'-13'20'0,"-3"-1"-18"15,0 14 34-15,0-2-34 16,-3 2 1-16,-3 2 2 15,-3 4 0 1,-2 4-5-16,2 1 0 16,-3-1 4-16,3 4 1 0,3-1-2 15,0 0 0-15,3-2-1 16,3 4 1-16,0 4-2 16,0 0 0-16,0-1-1 15,3-2 1-15,0-3-2 16,0 0 0-16,0-2-5 15,0-6 1-15,3 1-7 16,0-1 1-16,-3-5-6 16,0 3 0-16</inkml:trace>
  <inkml:trace contextRef="#ctx0" brushRef="#br0" timeOffset="23640.874">8265 13888 33 0,'-12'-19'16'0,"12"12"-19"0,3 9 29 15,0 1-26-15,3 2 1 16,0 8-9-16,3 1 1 0,2-1 1 15,1 0 1 1</inkml:trace>
</inkml:ink>
</file>

<file path=ppt/ink/ink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2:06:54.279"/>
    </inkml:context>
    <inkml:brush xml:id="br0">
      <inkml:brushProperty name="width" value="0.05292" units="cm"/>
      <inkml:brushProperty name="height" value="0.05292" units="cm"/>
      <inkml:brushProperty name="color" value="#7030A0"/>
    </inkml:brush>
  </inkml:definitions>
  <inkml:trace contextRef="#ctx0" brushRef="#br0">8661 8964 19 0,'-3'8'9'0,"9"-21"-4"0,-3 10 10 16,5-5-14-16,4 0 1 16,6-5 1-1,0 2 0-15,3-2-4 0,0 0 0 0,6 2 3 31,-1-2 0-31,-5 5-1 16,-6 0 1-16,-3 8-1 16,-15 6 1-16,-6 9-1 0,-3 4 0 0,-6 0 0 15,-3 2 0-15,-2 3-1 16,2-1 1-16,3-2-1 16,0 3 0-16,6-3-1 15,3-5 0-15,3-2 0 16,0-4 0-1,3 3 0-15,3-5 0 16,3 3 0-16,0-3 0 16,0 0 2-16,0 5 0 15,-3 6 0-15,0-1 0 16,0 3 0-16,-3 3 1 16,0 0 0-16,0 0 0 0,0-3-1 15,3-5 0-15,0-3 0 16,3 0 0-16,0-8 0 15,6-5 0-15,3-5-4 0,3-8 1 16,3-3-5-16,3-13 0 16,11-5-3-16,13-3 1 15</inkml:trace>
  <inkml:trace contextRef="#ctx0" brushRef="#br0" timeOffset="364.8641">9208 8821 27 0,'-6'-8'13'0,"-6"35"-11"15,6-22 23-15,-2 11-23 32,-4 2 0-32,-3 4 1 15,0 1 0-15,-3 1-5 0,6-5 1 16,3-1 2-16,3-5 1 16,6 1-2-16,3-4 1 15,3-2-2-15,6-2 1 0,0-4 0 16,3 1 0-16,3-1 0 15,0 1 0-15,-4 0 1 16,1-1 0-16,-3 4 1 16,-3-1 1-16,0-2 0 15,-6 2 0-15,-3 3 0 0,-3 0 1 16,-3 2-1-16,-6 4 0 16,-3 4-1-16,-3 3 1 15,-2 6-3-15,-7-3 1 16,-3-1-6-1,0-7 1-15,4-8-8 16,5-8 0-16,6-5-2 16,9-11 1-16</inkml:trace>
  <inkml:trace contextRef="#ctx0" brushRef="#br0" timeOffset="513.7215">9062 9107 29 0,'21'5'14'0,"-6"11"-9"0,-9-8 26 15,0 5-28-15,3 3 0 16,0 8 0-16,0 2 1 15,0 1-5-15,3-1 0 0,0 3 0 16,2-5 0-16,1 3-9 16,3-6 1-16,0 3-3 15,3-6 1-15</inkml:trace>
  <inkml:trace contextRef="#ctx0" brushRef="#br0" timeOffset="849.692">9589 8866 33 0,'6'-8'16'0,"9"-2"-23"16,-6 10 31-16,3 0-24 16,0 2 1-16,3-2-1 15,-3 3 0-15,0 2 0 16,-4 3 1-16,-5 3 0 15,-3 10 0-15,-6-3 0 16,1 4 0-16,-4 4 0 0,0 3 1 16,0 0-1-16,3 0 1 15,3-2-1-15,0-1 0 16,3-5 0-16,0-7 1 0,3-4-1 16,0-2 0-16,3-2 0 15,0-6 0-15,0 0-6 16,0-8 0-16,-3 0-6 31,3-6 1-31</inkml:trace>
  <inkml:trace contextRef="#ctx0" brushRef="#br0" timeOffset="1083.1963">9548 8954 24 0,'-27'21'12'0,"15"-13"-7"0,12-8 14 0,3 2-17 16,3 1 1-16,3-3 0 15,0 3 0-15,0-1-4 16,0 1 0-16,-1-1 3 16,-2 1 0-16,3 0-1 15,-3 2 1-15,-3 0-2 16,0 6 1-16,0-6-2 0,-3 1 1 16,0-1-4-16,0 0 1 31,3-2-5-31,0-3 1 15,3 0-3-15,3-3 1 0</inkml:trace>
  <inkml:trace contextRef="#ctx0" brushRef="#br0" timeOffset="1314.9708">9839 8871 37 0,'-3'8'18'0,"-35"24"-25"0,35-27 39 15,-3 3-32-15,0 3 1 16,3-3 0-16,0-3 0 0,3-2-2 16,0 2 1-16,0-2 1 15,0-1 0-15,3 1-4 16,0-3 1-16,0 3-6 16,-3 2 1-16,0 6-4 15,-3 2 1-15</inkml:trace>
  <inkml:trace contextRef="#ctx0" brushRef="#br0" timeOffset="1779.6969">9586 9255 25 0,'-9'8'12'0,"9"-16"-14"0,0 8 21 0,0 0-18 15,0 0 0-15,6 3 1 16,0-3 0-16,0 0-2 15,3-3 1-15,3 3 1 16,0-3 1-16,3 3-1 0,0 3 1 16,-3 0-1-16,0-1 1 15,-4 6-1-15,-2 8 0 16,-3-3 0-16,-3 9 0 0,-6-4 0 16,0 1 0-16,-2-1-1 15,-4 1 1-15,-3-3-1 31,0-1 1-31,0-1-3 16,-3-4 0-16,-6-2-5 16,0-8 0-16,1-8-6 15,2-8 0-15,6-2 2 0,6-3 0 16,6 2 5-16,0 3 0 16,9 3 8-16,0 5 0 15,6 8 7-15,0 5 0 16,0 6 0-16,0 8 1 0,0-1-4 15,-1 6 1-15,1 2-4 16,3 3 1-16,3 1-6 16,3-4 0-16,3-2-8 15,0 2 0-15,14 1-4 16,1-6 1-16</inkml:trace>
  <inkml:trace contextRef="#ctx0" brushRef="#br0" timeOffset="2366.1471">10566 9022 22 0,'-18'3'11'0,"-9"23"-8"16,21-15 16-16,-12 13-15 15,-6 10 0-15,-3 6 0 0,1 5 1 16,2-3-7-16,3 1 0 0,9-12 4 31,9-4 1-31,3-9-3 16,12-5 1-16,6-7-3 15,6-9 0-15,3-7-5 16,5-9 1-16,4-2-3 16,3-6 0-16</inkml:trace>
  <inkml:trace contextRef="#ctx0" brushRef="#br0" timeOffset="2715.7471">10878 9080 24 0,'-15'6'12'0,"-23"20"-9"0,26-15 20 16,-9 7-20-16,0 6 1 15,0 8 0-15,0-3 1 16,6-3-7-16,3 1 0 0,7-6 4 16,2-8 0-16,6-5-1 15,5-5 0-15,10-3-1 0,3-5 0 16,6-6-1-16,0 0 1 31,2-7-1-31,-2-1 0 16,-3 1-1-16,-3 2 1 15,-6 0-1-15,-3 6 0 0,-3 7 1 16,-3 0 1-16,-3 9 1 16,-3 4 0-16,-6 3-1 15,0 3 1-15,0-3 0 16,3 1 1-16,0 2-1 16,3-3 0-16,0-8-4 15,9 0 1-15,0-5-6 16,0-2 0-16,5-4-2 0,4-1 1 15</inkml:trace>
  <inkml:trace contextRef="#ctx0" brushRef="#br0" timeOffset="2913.6534">11128 9104 26 0,'-21'19'13'0,"-3"31"-10"31,19-34 25-31,-1 8-27 16,0 2 0-16,0-5 0 0,3 3 1 15,3 0-3-15,3-11 1 16,3-7 1-16,3-6 1 16,2-3-4-16,4-13 0 15,3 0-4-15,6-13 0 16,3 0-4-16,0-8 1 16</inkml:trace>
  <inkml:trace contextRef="#ctx0" brushRef="#br0" timeOffset="3234.7271">11429 8681 31 0,'0'-13'15'0,"-6"60"-16"16,3-31 28-16,-3 8-26 0,-3 18 1 16,-6 1 0-16,-6 4 1 15,0 4-4-15,1-1 0 0,-1 8 2 16,0-5 1-16,3-5-2 16,3-6 1-16,6-8-1 15,6-10 0-15,6-5 0 16,3-9 1-16,6-12-1 15,3-12 0-15,0-4 0 16,6-6 1-16,0 0-1 16,-4 3 0-16,1 0 0 31,-3 5 1-31,-3 3-1 16,0 5 0-16,-3 5 0 0,-3 3 1 15,3 8-1-15,-6 3 1 0,0 2-5 16,-3-2 1-16,3 2-6 15,0-3 0-15,3 6-2 16,3-2 0-16</inkml:trace>
  <inkml:trace contextRef="#ctx0" brushRef="#br0" timeOffset="3500.6579">11539 9136 29 0,'15'-16'14'0,"6"3"-13"0,-12 5 27 0,-1 0-27 0,1-3 1 31,-3 1 2-31,0-1 0 16,-3 1-4-16,-6 4 0 0,-6 6 3 15,-6 6 0-15,-2 4 0 16,-1 6 1-16,0 8-1 16,3 2 0-16,0-2-1 15,6 0 0-15,3-5-1 0,3-3 1 16,6-3-1-16,6-5 0 15,3 0-4-15,6-6 1 16,3-4-7-16,3-4 1 16,8 1-6-16,7 0 1 0</inkml:trace>
  <inkml:trace contextRef="#ctx0" brushRef="#br0" timeOffset="3865.4707">12334 8633 26 0,'-21'6'13'0,"21"41"-6"16,-3-26 16-16,-3 14-22 15,0 12 1-15,-3 1-1 0,-3 2 1 16,-3 3-3-1,3 5 1-15,0 6-3 16,3-6 1-16,4-8-8 16,2-5 1-16</inkml:trace>
  <inkml:trace contextRef="#ctx0" brushRef="#br0" timeOffset="4051.0127">12456 8898 34 0,'-3'5'17'0,"-9"32"-21"0,9-26 28 16,-3 7-24-16,-3 9 0 0,0 5-4 15,-3 2 1-15,3 3-1 0,3-3 1 16,0-2-6-16,6-3 1 31</inkml:trace>
  <inkml:trace contextRef="#ctx0" brushRef="#br0" timeOffset="4202.1493">12518 8826 31 0,'15'-37'15'0,"-3"16"-21"0,-9 16 28 0,0 10-23 16,0 3 1-16,0 3-9 15,0 5 1-15,0 0 5 0,0 7 0 16</inkml:trace>
  <inkml:trace contextRef="#ctx0" brushRef="#br0" timeOffset="4484.7081">12548 9131 16 0,'-9'26'8'0,"6"9"3"0,3-30 10 0,0-2-17 16,0-3 0-16,3-6 2 16,3-2 1-16,6-8-9 31,9-2 1-31,5-3 5 15,4 0 0-15,0-1-3 0,3 4 1 16,-6 2-1-16,-4 3 0 16,-5 2-1-16,0 3 1 15,-6 6 0-15,-3 4 0 0,-3 6 0 16,-3 3 1-16,-3 2-1 16,0 3 1-16,0 5-2 15,-3 0 1-15,0 0-5 16,0-2 1-16,-3-3-6 15,6-6 0-15,0-2-3 16,6-5 0-16</inkml:trace>
  <inkml:trace contextRef="#ctx0" brushRef="#br0" timeOffset="5034.0906">12977 9123 29 0,'3'-11'14'0,"8"9"-14"0,-5-1 25 0,0-2-24 0,3-3 0 31,3-3 1-31,3-2 0 16,-3 0-2-16,0-1 1 0,-3 1 1 15,-3 3 1 1,-3-4-1-16,-6 6 1 0,-6 3-1 16,0 3 1-16,-3 4 0 15,-3 3 0-15,0 6 1 16,-3 8 0-16,1-1 0 16,-1 3 1-16,3 6-1 15,3-3 0-15,3 2-1 0,6-5 0 16,3 0-2-16,3-2 1 15,3-6-1-15,6-2 0 16,3-6-5-16,0-2 0 16,11-3-7-16,4 0 0 0,3 0-6 15,-3-6 1-15</inkml:trace>
  <inkml:trace contextRef="#ctx0" brushRef="#br0" timeOffset="5354.0715">13551 8887 30 0,'-3'14'15'0,"-36"23"-8"0,36-32 20 15,6 0-25-15,3 1 0 16,3-4 2-16,3 3 0 0,3-12-4 0,0-1 1 16,0-3 3-16,-3-2 1 15,0 0-2-15,-6 2 1 16,-3 0-1-16,-6 1 0 16,-3 2-3-1,-3 3 0-15,-9-1-4 16,0 9 1-16,-3 0-6 15,3 4 1-15,3 4-7 16,3 5 1-16</inkml:trace>
  <inkml:trace contextRef="#ctx0" brushRef="#br0" timeOffset="5765.2989">13536 8935 28 0,'15'-5'14'0,"-6"13"-7"0,-9-3 19 16,-6 3-26-16,-3 5 0 0,-6 6 0 15,3 2 1-15,0 5-2 16,0 1 1-16,1-1-3 16,-1 3 1-16,0-5-2 31,3 0 0-31,3-3-1 16,0-5 0-16,6-11-1 0,0-2 0 15,3-8 2-15,3-11 1 16,0 0 1-16,3-3 1 15,0 1 2-15,-3 2 1 0,0 3 1 16,-3 5 1-16,-3 5 1 16,-6 6 1-16,-3 7 1 15,-3 9 0-15,-3 5 1 16,0-1 1-16,0 4-1 16,3-1 0-16,3-2-2 15,0 3 0-15,6-11-2 0,0-1 0 16,3-1-2-16,3-4 0 15,6-7-2-15,3-6 0 16,3-5-5-16,3-5 0 16,9-8-6-16,5-11 0 0,7 0-4 15,0-5 0-15</inkml:trace>
  <inkml:trace contextRef="#ctx0" brushRef="#br0" timeOffset="6520.6845">13819 8856 27 0,'-3'-3'13'0,"6"-8"-7"16,-3 11 19-16,3 0-23 16,3 0 1-16,0 0 0 0,3 0 1 15,0 3-5-15,0 0 0 16,0 5 4-16,-4 0 0 16,-2 2-1-16,-3 6 0 15,-3 0-1-15,-2 0 1 0,-4 2 0 16,0 3 0-16,-3 1-2 15,0-1 0-15,0 0-4 16,-3-5 1-16,3-3-3 0,3-5 0 16,0-5-3-16,3-3 1 15,3-6 1-15,0-2 0 32,3 0 3-32,0 1 0 15,0-1 4-15,0 0 1 0,0 0 3 16,0 5 0-16,0 3 1 15,-3 3 1-15,0-1 0 16,0 6 0-16,1-2-2 16,-1-1 1-16,3-2-2 0,0 2 0 15,0-3-2-15,0 1 1 16,0-3-2-16,0 0 1 16,3-5-2-16,-1-3 1 15,4 0-2-15,0-5 1 0,0 2-1 16,0 3 1-16,-3 0-1 15,-3 8 0-15,-3 3 1 16,-3 5 0-16,0 5 1 16,-6 11 0-16,-2 5 0 15,-4 5 1-15,-3 6 1 16,0 0 0-16,3-1 0 16,3-2 0-16,6 1 0 15,3-12 0-15,6-5-1 16,9-5 0-1,3-13-4-15,9-6 1 16,0-10-3-16,3-8 1 0,0-6-1 16,2-7 0-16,-2 2 0 15,-3 3 1-15,0 2 4 16,-6 6 1-16,-6 8 2 16,-6 5 1-16,-9 5 2 15,-3 9 1-15,-3 4 1 0,0 9 0 16,3 2-3-16,0 0 1 15,3 0-2-15,0-2 0 16,6-3-3-16,3 2 0 0,3-2-10 16,3-5 1-16,3-1-7 31,3-2 1-31</inkml:trace>
  <inkml:trace contextRef="#ctx0" brushRef="#br0" timeOffset="7171.1228">14167 9157 35 0,'-30'-2'17'0,"33"57"-17"0,-6-39 23 16,-3 10-23-16,-2 14 0 16,-7-5 0-16,0-1 1 0,3 3-2 15,0-3 1-15,-3-4-3 16,3-7 1-16,6-4-3 15,6-6 1-15,3-5-2 16,3-13 1-16,6-9-1 16,6-7 1-16,3-10 3 31,6-1 0-31,-4 0 2 16,-2 3 1-16,3 2 2 0,-3 6 0 15,-3 11 2-15,-3 2 0 16,-4 5 1-16,-5 8 1 15,-3 3-1-15,-6 3 1 16,-5 5-1-16,-1 5 0 16,-6-2-2-16,-3-4 0 15,3-1-5-15,0-4 0 0,6-2-6 16,3-3 0-16,6-2-6 16,9-11 1-16</inkml:trace>
  <inkml:trace contextRef="#ctx0" brushRef="#br0" timeOffset="7534.2846">14554 8927 34 0,'-9'5'17'0,"-3"27"-15"0,6-19 28 0,-9 8-30 31,-2 14 1-31,-4 5 0 0,0 5 1 0,0 0-2 16,6 0 0-16,3-11 1 31,3-2 0-31,3-9 0 16,0-7 0-16,12-5-1 15,0-8 1-15,6-6-1 0,9-5 0 16,3-3 0-16,3 1 0 0,0-1 0 16,-4 3 0-16,-2 0 0 15,-3 8 1-15,-6 8 0 16,-3 3 1-16,-9-1 0 15,-3 9 0-15,-3-1-1 16,-6 4 1-16,0-4-7 16,0-2 1-16,0 0-9 0,3-3 1 15,9 0-1-15,0-7 0 32</inkml:trace>
  <inkml:trace contextRef="#ctx0" brushRef="#br0" timeOffset="7837.2305">14605 9308 30 0,'-12'-3'15'0,"15"6"-13"0,0 0 29 0,0-1-30 16,0 1 0-16,6 2 1 15,3 1 0-15,-1-4-5 0,1-2 1 16,0 0-2-16,0-5 0 16,0 0-3-16,0-1 0 15,-3 4-4-15,0 2 1 0,0 0 6 31,3-3 4-31,-27 14 3 32,9 2 1-32,-3 8 3 15,-6 0 1-15,-9 3 2 16,-3 5 1-16,-2 0-8 16,-4 0 1-16,3-5-8 0,6-3 1 15,7-2-7-15,8-6 0 16,15-8-1-16,5-7 1 15</inkml:trace>
  <inkml:trace contextRef="#ctx0" brushRef="#br0" timeOffset="8122.8423">14971 9155 36 0,'3'-19'18'0,"6"16"-20"15,-9 3 39-15,0 3-36 16,-3 2 0-16,-9 6 1 0,0 0 1 15,0 4-3-15,0 1 0 32,3-2 2-32,3-1 1 0,0 0-1 15,3 0 0-15,0 6 0 16,3 2 1-16,0 3-1 16,0 2 0-16,-3-5 0 15,0 0 1-15,-3 1-1 16,1 1 0-16,-4-1-1 15,0-4 1 1,0-5-13 0,3-5 1-16,3-8-6 0,3 0 1 15</inkml:trace>
  <inkml:trace contextRef="#ctx0" brushRef="#br0" timeOffset="8286.0107">15114 9176 36 0,'0'13'18'0,"-12"32"-20"16,9-32 25-16,-3 6-27 16,-3 7 1-16,-6 1-8 15,3-1 1-15,0-5 8 16,0 3 0 0</inkml:trace>
  <inkml:trace contextRef="#ctx0" brushRef="#br0" timeOffset="8418.7685">15152 9006 30 0,'3'-13'15'0,"3"11"-22"16,-6 2 26-16,3 5-33 16,0 3 1-16</inkml:trace>
  <inkml:trace contextRef="#ctx0" brushRef="#br0" timeOffset="8685.7106">15405 9102 43 0,'-17'0'21'0,"-13"16"-27"0,21-6 43 0,0 9-35 16,-3 2 1-16,-3 3 1 15,0 5 0 1,3-3-5-16,3 1 0 16,1-4 3-16,2-1 1 0,3-7-1 15,3-1 0-15,3-4-5 16,3-4 0-16,5-4-7 16,4-4 0-16,12-6-4 15,0-3 0-15</inkml:trace>
  <inkml:trace contextRef="#ctx0" brushRef="#br0" timeOffset="9070.3427">15626 9102 39 0,'-12'5'19'0,"-6"16"-20"0,9-13 33 0,-3 8-31 15,-3 2 0-15,-3 6 1 16,1 3 1-16,2-1-3 0,0 3 1 15,6-2 1-15,0-6 1 16,6-5-1-16,3-6 0 16,3-2 0-16,9-2 0 15,0-6-2-15,6-6 1 16,-1-7-2-16,1-3 1 0,0 0-2 16,0 0 1-1,-3 1-1-15,0-4 0 0,-3 8 1 16,-3 4 0-16,0 1 2 15,-1 6 0-15,-8 11 0 16,0-1 0-16,0 9 1 16,-6-3 0-16,4 0-2 15,2-6 0-15,0-2-4 0,0 0 0 32,0-8-4-32,8-5 0 15,-2-6-6-15,3-5 1 0,3-7 0 16,3-12 0-16</inkml:trace>
  <inkml:trace contextRef="#ctx0" brushRef="#br0" timeOffset="9240.3557">15983 8760 44 0,'12'-13'22'0,"-3"24"-24"16,-6-1 49-16,-3 4-45 16,-6 9 1-16,-9 9 2 0,-15 10 0 15,-3 9-7-15,1 10 1 0,-1 5 3 16,3 0 0-16,6-3-10 15,9-7 0-15,6-3-8 16,4-8 0-16</inkml:trace>
  <inkml:trace contextRef="#ctx0" brushRef="#br0" timeOffset="10262.3207">16462 9115 17 0,'-18'3'8'0,"-12"44"-1"0,25-34-2 0,-1 3-5 31,0 0 0-31,6-3-1 16,6-2 1-16,5-8 0 15,13-9 1-15,0-4-1 16,0-9 0-16,3 3 0 16,0 0 1-16,-7 3 0 0,-2 3 0 15,-3 7 1 1,-6 6 1-16,-6 7 1 15,-3 6 0-15,0 5 0 16,0 0 1-16,-3 1-1 16,3-7 0-16,0-1-2 0,6 2 0 15,0-6-1-15,3-2 1 16,3 0-2-16,0-3 1 16,0-2-1-16,-1 2 1 15,-2 1-1-15,0-4 1 16,-3 3-1-16,0 1 1 0,-3-1 0 15,0 3 0-15,-3 3-2 16,0-3 0-16,0-1-6 16,3-1 0-16,0-1-4 15,3-2 1-15</inkml:trace>
  <inkml:trace contextRef="#ctx0" brushRef="#br0" timeOffset="10546.8268">16915 9260 28 0,'14'-10'14'0,"10"-11"-13"0,-15 10 24 16,0-2-25-1,0 0 1-15,-3-3 1 16,0 3 1-16,-3 2-3 16,-6 6 1-16,-9 10 2 15,-9 8 0-15,-6 8 0 16,-11 6 1-16,5-1-1 0,6 3 0 15,9 3-2-15,3-8 1 16,10-3-1-16,7-5 1 16,10-5-1-16,6-6 0 0,6-5-3 15,3-5 1-15,0-9-5 16,-1-2 0-16,1-5-7 16,0 3 1-16</inkml:trace>
  <inkml:trace contextRef="#ctx0" brushRef="#br0" timeOffset="11380.1379">17162 9136 28 0,'-15'11'14'0,"-6"18"-9"0,15-19 18 15,0 4-20-15,0 4 0 16,0 1 1-16,0-4 1 16,3-1-6-1,0 2 0-15,0-6 4 16,3-2 1-16,3-5-2 15,0-3 1-15,3-3-1 16,-3-2 1-16,3-3-1 16,0 0 0-16,3-5-1 15,-3 2 0-15,3 3-1 0,-3-2 1 16,0 2-1-16,-3 0 0 16,-3 8 0-16,0 0 1 0,3 2-1 15,-3 1 1-15,0 5-1 16,-3-3 1-16,0 1-1 15,0 4 1-15,0-2-1 16,0 3 1-16,3-6-2 31,0 0 1-31,0-5 0 16,0 0 0-16,3-2 0 0,3-4 0 16,3-4 0-16,0 2 0 15,2 0 0-15,4 0 1 16,6 0-2-16,0-3 1 15,3 3 0-15,-3 1 0 16,-3-1-1-16,-4 2 1 16,1 6-1-16,-6 8 1 0,-6 3 0 15,-6-1 0-15,0 6 0 16,-3 3 0-16,3-3 0 16,0-3 0-16,3 0 0 15,3-2 0-15,3-6 0 0,3-2 0 16,6-6 0-16,3-2 1 15,-3-3-3-15,0-3 1 0,0 1-4 16,-1-4 1-16,1 6-5 31,-3 0 1-15,3-5-1 0,0 3 0-16,-3 4 3 15,-3 4 0-15,0-1 4 16,0 3 1-16,-3 5 3 0,0 1 0 15,0-1 1-15,3 0 1 16,-1 1-1-16,1-1 1 16,0-5 0-16,3-3 0 15,-3 1-1-15,0-1 1 0,0-2-1 16,-3-3 0-16,-3 2-1 16,-3-2 0-16,-3-2-1 15,0-1 0-15,0 1-3 16,0-4 0-16,3 1-4 0,0 0 0 15,3 2-4-15,3 1 1 16,0 2-3-16,0 3 1 16</inkml:trace>
  <inkml:trace contextRef="#ctx0" brushRef="#br0" timeOffset="11846.8606">17757 9160 29 0,'3'26'14'0,"3"-18"-9"16,-9-8 29-16,3 6-32 15,0-4 1-15,-3 1 3 16,0-3 1-16,3 0-9 16,3-5 1-16,3-6 4 0,6-2 0 15,-3-3-3-15,6 3 0 16,-1-1-5-16,4 1 0 16,-3 3-3-16,0-1 0 0,0 3-3 15,-3 3 0-15,0 2 4 16,-3 3 0-16,-3 0 5 15,0 3 0-15,-3-1 6 32,-3 6 1-32,0 3 3 15,0 2 0-15,0 6-2 16,0 2 0-16,0-3-2 0,3-2 0 16,3-5-4-16,2-6 1 15,4-5-4-15,3-2 0 16,0-4-4-16,3-7 1 15,3 2-4-15,-3 1 0 0,0-1 2 32,17 6 8-32,-53 5 2 15,30-3 0-15,-3 9 5 16,-9 4 1-16,-6 9 5 16,-9 7 1-16,-2 3-6 15,-4 0 0-15,0 3-6 0,3-3 1 16,3-5-8-16,3-5 0 15,3-6-9-15,6 0 1 0</inkml:trace>
  <inkml:trace contextRef="#ctx0" brushRef="#br0" timeOffset="12279.2716">18817 9028 18 0,'-45'39'9'0,"-27"38"-4"0,52-56 5 15,-4 6-7-15,-6 4 0 0,-3 1 4 16,7-3 1-16,2-10-8 15,6-6 0-15,6-10 6 0,6-9 0 16,6-7-2-16,6-13 1 31,9-14-3-31,6 0 1 16,11 1-2-16,13 2 1 0,0 7-1 16,-7 7 0-16,-2 4 0 15,-3 3 1-15,-6 8 0 16,-4 6 1-16,-2 2-1 15,-6 5 0-15,-3 6 0 16,-6 2 1-16,-3 3-3 16,-3 7 0-16,0 7-11 0,0 1 1 15,6-2-4-15,6-7 0 16</inkml:trace>
  <inkml:trace contextRef="#ctx0" brushRef="#br0" timeOffset="13262.5684">19448 9110 11 0,'-12'-6'5'0,"12"1"3"16,0 5 6-16,3-3-13 16,0-2 1-1,3 0 1-15,3-6 1 16,5-2-4-16,-2-3 0 0,6 3 2 15,6 0 1-15,3-3-2 16,-3 8 1-16,-4 5-2 16,-5 3 1-16,-6 5-1 0,-6 6 1 15,-9 8-1-15,-9-1 1 16,1 9 0-16,-1-1 1 16,6-5-2-16,3-2 1 15,3-6 0-15,12-5 0 16,9-8-1-16,8-8 1 15,7-3-1-15,0-2 0 0,0-3 1 16,5 0 0-16,1 0 0 31,0 1 1-31,-7 4-1 16,-2 3 1-16,-3 5 0 0,-9 3 1 16,-9 6-1-16,-6 4 1 15,-3 4-2-15,-6 1 1 16,-3 7-1-16,0 1 1 0,0 1-3 15,3-3 1-15,3 1-5 16,3-7 1-16,6-4-5 16,6-6 0-16,6-5-3 15,15-2 1-15</inkml:trace>
  <inkml:trace contextRef="#ctx0" brushRef="#br0" timeOffset="13649.1958">20486 9012 20 0,'48'-27'10'0,"-24"22"-2"0,-24 5 17 15,-12 0-22-15,-3 0 0 16,-6 5 3 0,-9 6 0-16,-5 5-7 15,-1 10 1-15,0 6 4 16,7 2 0-16,-1 3-1 16,3-5 0-16,12-5-2 15,9-6 0-15,3-5-1 16,3-6 1-16,6-5 0 0,6-7 0 15,3-6 0-15,6-5 0 16,-3-3 0-16,2-3 1 16,1 3-1-16,-3 1 0 15,0 1-1-15,-3 4 0 16,0 2 0-16,-6 2 0 0,-3 4-1 16,0 2 1-16,-3 5 0 15,-3 6 0-15,0-1 0 16,0 1 0-16,0-1-3 15,0 1 1-15,6-3-4 16,2-3 0 0,4-5-2-16,3-2 0 15,3-6-4-15,3-6 1 16,3 1 0-16,-3-3 1 0</inkml:trace>
  <inkml:trace contextRef="#ctx0" brushRef="#br0" timeOffset="13863.9743">20713 9028 24 0,'6'-6'12'0,"-6"9"-11"15,0 2 24-15,-3 6-23 16,-3 2 0-16,-12 19 1 0,-3 7 0 16,-9 9-4-16,-8 5 0 15,-1 3 2-15,0-1 1 16,0 1-2-16,4-1 1 16,2 6-1-16,9-11 1 0,6-7-3 15,9-14 0-15,6-13-2 16,9-11 0-16,6-16-3 31,6-7 0-31,9-11-2 16,9-8 0-16</inkml:trace>
  <inkml:trace contextRef="#ctx0" brushRef="#br0" timeOffset="14047.4649">20769 9078 26 0,'39'-35'13'0,"-6"25"-14"0,-24 10 25 15,-3 5-22-15,-1 3 1 16,-5 3 1-16,-2 5 0 15,-4 5-5-15,-3 3 0 0,-3 5 4 16,-3 0 0-16,-3 0-2 16,0 3 0-16,0-6-3 15,3 1 0-15,-5-9-5 16,8-5 0-16,6-2-4 16,9-6 1-16</inkml:trace>
  <inkml:trace contextRef="#ctx0" brushRef="#br0" timeOffset="14462.3708">20942 9075 33 0,'3'5'16'0,"-6"22"-18"0,0-14 30 0,-3 11-28 32,-3 10 1-32,-3 6 0 15,-6 5 1 1,-20 29-3-1,2-5 1-15,-3-3 1 0,3-2 0 16,1-14-4-16,11-13 1 16,9-16-4-16,12-16 1 15,9-21-2-15,6-10 0 0,6-14-1 16,6-18 1-16,8-3 4 16,1-5 1-16,0 5 3 15,5 6 0-15,-2 12 4 16,-3 12 1-16,-6 7 1 31,-3 8 0-31,-7 8-1 0,-5 5 1 16,-6 9-1-16,-6 4 0 15,-6 6-3-15,-9 3 1 16,1 4-2-16,-4 1 1 16,0-3-3-16,-3 3 1 0,3 0-6 15,0-5 1-15,0-6-5 16,4-3 1-16,2-2-4 15,6 0 0-15</inkml:trace>
  <inkml:trace contextRef="#ctx0" brushRef="#br0" timeOffset="14782.4359">21186 9120 18 0,'3'-8'9'0,"3"6"-10"16,-6 2 13-16,0 0-11 16,3 0 0-16,0 5 1 15,-3 0 0-15,0 3-2 16,-3 3 0-16,0-3 2 0,0 5 0 16,0 0 0-16,0 3 0 15,-3 3-1-15,-3 4 1 16,-3 4-1-16,-6-1 0 15,3 3-1-15,-2 0 1 16,-1-2-1-16,0-3 0 0,0 0-3 16,0-3 1-16,6-5-4 15,3-3 0-15,3-3-1 16,6-2 0-16</inkml:trace>
  <inkml:trace contextRef="#ctx0" brushRef="#br0" timeOffset="14965.8239">21237 8922 34 0,'8'-27'17'0,"1"14"-26"0,-6 13 37 0,3 3-28 16,0 2 0-16,-3 3-5 15,-3 3 1-15,0-1 0 16,0 3 0-16,-3 1-5 15,3 1 1-15</inkml:trace>
  <inkml:trace contextRef="#ctx0" brushRef="#br0" timeOffset="15281.6343">21213 9279 26 0,'-12'18'13'0,"9"-12"-14"0,3-6 24 0,0 0-21 16,3-6 0-16,6-1 1 15,3-9 1-15,3-8-5 16,2-3 0-16,4 4 4 16,0 1 0-16,0 4-1 15,-3 2 0 1,0 5 0-16,-1 3 0 16,1 3 0-16,-3 3 0 15,-3 4-1-15,-9 6 1 0,-3 5-1 16,-3 6 1-16,-3 5-1 15,-3 0 0-15,0-3-2 16,-3 2 1-16,1 1-4 16,2-5 0-16,0-3-5 15,3-6 1-15,6-4-4 0,3-4 0 16</inkml:trace>
  <inkml:trace contextRef="#ctx0" brushRef="#br0" timeOffset="15767.4741">21546 9141 19 0,'21'-26'9'0,"-6"34"0"0,-15-8 12 0,0 5-18 32,0 3 1-32,-9 8 3 15,0 2 0-15,0 1-8 0,3 0 0 16,3 2 5-16,0-8 1 16,3-3-2-16,6-4 0 15,3-4-2-15,3-7 1 16,3-3-2-16,-3 0 1 15,3-2-1-15,-4-1 1 16,4 3-1-16,0 0 0 0,-3 3 0 16,0 2 1-16,-3 9 0 15,0 4 1-15,-3 6 0 16,-6 5 0-16,0 8 1 16,-6 6 0-16,-3-1-1 15,-6 3 1-15,-6 5-1 0,-8 6 1 16,-7 5 0-16,-9-3 0 31,3 1 0-31,1-1 0 16,2-5 0-16,3-6 0 15,7-7 0-15,5-11 0 16,3-7-1-16,6-4 0 0,3-15-1 16,3-8 1-16,3-11-2 15,3-13 0-15,6-5 0 16,6-9 0-16,9 1-1 15,3 8 1-15,3 7-3 16,14 6 0-16,13 8-5 0,0 10 1 16,5 1-9-16,7 10 1 15,5 10-4-15,-2 17 1 16</inkml:trace>
  <inkml:trace contextRef="#ctx0" brushRef="#br0" timeOffset="16659.2186">22219 8935 34 0,'-6'3'17'0,"12"23"-12"15,-6-23 18-15,12 2-23 31,-3 0 1-31,3 3 0 16,2 0 1-16,1 0-2 16,9-3 0-16,0 1-3 0,-3 2 0 0,-3-3-6 15,-6 3 1-15,-7 2-3 16,-7 1 1-16</inkml:trace>
  <inkml:trace contextRef="#ctx0" brushRef="#br0" timeOffset="17142.8203">22055 9250 29 0,'-33'2'14'0,"51"12"-14"0,-9-17 28 0,3-2-26 15,0 2 0-15,6-2 0 16,6-8 1-16,2 2-4 16,1-5 0-16,0 3 1 15,-3 2 0-15,3 6-3 16,-13 0 1-16,1 2-2 0,-6 8 1 15,-9 6-2-15,-3 2 1 16,-6 0 1-16,-3 3 1 16,-2 0 2-16,-4 5 1 15,-3 1 3-15,-3-1 0 0,3-3 1 16,-3 1 1-16,7 2 0 31,-1-8 0-31,6 0-2 16,6-2 1-16,3 0-3 15,6-4 1-15,3 1-2 16,3 0 1-16,3 0 0 16,0 0 0-16,2 0 0 0,1 0 0 15,-3 3 1-15,0-1 0 16,-6 1 0-16,-3-1 0 0,-3 4-1 16,-3-4 1-16,-3 3-1 15,-3-5 1-15,0-2-2 16,0-1 1-16,0 0-5 15,0-2 0-15,4-3-6 16,2-5 0-16,6-6-7 16,2-5 1-16,10-2-2 15,3-6 0-15</inkml:trace>
  <inkml:trace contextRef="#ctx0" brushRef="#br0" timeOffset="17324.9143">22537 9295 39 0,'27'2'19'0,"15"-9"-25"0,-27 4 40 32,20-2-33-17,7-3 0-15,0 0-3 16,-1 0 0-16,-2 0-3 0,-3 3 1 16,-9 2-5-16,-13 3 0 15,-8 8-2-15,-9 5 0 16</inkml:trace>
  <inkml:trace contextRef="#ctx0" brushRef="#br0" timeOffset="17474.3212">22546 9443 31 0,'-50'13'15'0,"20"-2"-18"15,27-11 31-15,3 0-28 16,9 0 0-16,6-3-1 16,3 1 1-16,-1-4-4 15,1 4 1 1,3-4-5-16,-3 4 1 15,-3 2-2-15,0 2 1 16</inkml:trace>
  <inkml:trace contextRef="#ctx0" brushRef="#br0" timeOffset="17726.6423">22594 9509 17 0,'-15'11'8'0,"0"5"-6"0,12-14 15 0,-6 4-16 15,0 1 0-15,-3 1 2 16,0 3 0-16,-2 7-3 15,5 1 0-15,0 0 4 0,3-1 1 16,0-2 0-16,3-3 0 16,3-5 0-16,0 3 0 0,3-6-1 15,3-2 0-15,0-3-1 32,3-3 1-32,0-2-3 0,2-6 0 0,1 1-6 15,3-9 1-15,0-2-6 16,3-8 1-16,0-3-4 15,3-5 0-15</inkml:trace>
  <inkml:trace contextRef="#ctx0" brushRef="#br0" timeOffset="17955.7716">22844 9133 26 0,'-3'-5'13'0,"15"16"-5"0,-9-3 23 0,-3 10-29 16,-6 14 1-16,-12 5 0 15,6 8 1-15,-6 3-6 16,-3-1 1-16,1 1 2 16,-1 5 1-16,0-3-2 15,6-2 1-15,0-6-1 0,9-10 0 16,0-8-1-16,6-3 1 31,3-11-5-31,6-7 1 16,3-8-7-16,3-11 0 15</inkml:trace>
  <inkml:trace contextRef="#ctx0" brushRef="#br0" timeOffset="18139.449">23067 9059 43 0,'0'6'21'0,"0"20"-19"15,6-18 37-15,-3 8-37 16,-3 5 0-16,6 3 0 15,0 5 1-15,0 3-4 0,0-6 1 0,-3 6-2 16,0-3 0-16,-3-5-5 16,0-3 0-16,0-2-7 15,0-4 0-15</inkml:trace>
  <inkml:trace contextRef="#ctx0" brushRef="#br0" timeOffset="19537.2056">13724 13716 27 0,'18'-16'13'0,"-4"6"-7"0,-8 10 14 0,0 0-18 15,0 5 0-15,-3 3 1 16,-3 2 0-16,-3 4-4 16,-3 1 1-16,0 1 2 15,-3 0 1-15,1-3-2 16,-4 1 1-16,3-1-2 15,0-3 1-15,0-2-1 0,3 0 0 0,3-2-1 16,3 2 1-16,3 2-1 16,3 1 1-16,0 5 0 31,0-1 0-31,-3 4 0 16,0 2 1-16,-3 0-1 15,0 1 1-15,-3-7-3 0,0-1 1 16,0-6-4-16,-3-3 0 15,0-2-3-15,3-6 1 16,-6-8-2-16,3-5 1 16,-3-7 2-16,-3-7 1 0,3-4 3 15,0 2 0-15,0 3 5 16,3 5 1-16,3 6 2 16,0 5 1-16,0 5 1 15,1 16 1-15,-4 13-1 16,-3 19 0-16,-9 18-2 15,-3-3 1-15,3 9-3 0,-6 5 0 16,6 2-2-16,4 0 0 16,2-4-2-16,6-7 0 15,6-9-7 1,6-12 1-16,8-7-7 16,13-13 0-16</inkml:trace>
  <inkml:trace contextRef="#ctx0" brushRef="#br0" timeOffset="19719.6192">14111 13610 34 0,'-24'21'17'0,"-6"32"-20"0,18-34 26 16,-3 5-24-16,0 15 1 15,-2 14-5-15,2 3 1 16,-6-1 0-16,6-2 0 15,3 0-5-15,3-8 1 0</inkml:trace>
  <inkml:trace contextRef="#ctx0" brushRef="#br0" timeOffset="19884.0275">13998 14020 28 0,'-15'6'14'0,"47"-36"-12"0,-23 25 26 0,6 0-28 15,3-3 0-15,0 0 1 16,0-3 0-16,3 3-5 16,-7 1 0-16,-5-1-5 15,3 5 1-15</inkml:trace>
  <inkml:trace contextRef="#ctx0" brushRef="#br0" timeOffset="20105.2599">13864 14089 37 0,'-39'37'18'0,"0"11"-15"0,30-32 31 0,3 2-30 16,0 6 1-16,3 0 2 15,3 0 1-15,6-1-9 32,6-12 0-32,6-3 6 15,6-8 1-15,3-8-3 0,11-3 1 16,4-7-5-16,9-3 1 15,-1-3-8-15,-2 0 0 16,2 0-9-16,1 0 0 16</inkml:trace>
  <inkml:trace contextRef="#ctx0" brushRef="#br0" timeOffset="20551.8595">14858 13568 36 0,'0'8'18'0,"0"39"-16"15,-3-33 22-15,-3 9-24 16,-3 12 0-16,-3 10-1 16,-3 8 0-16,-6 10-2 15,6-2 0-15,-2-5-5 16,5-6 0 0,0 0-2-16,9-15 1 15</inkml:trace>
  <inkml:trace contextRef="#ctx0" brushRef="#br0" timeOffset="20714.0987">14751 13922 35 0,'6'-21'17'0,"23"8"-23"16,-20 5 35-16,3 5-29 16,6-2 0-16,-3 2-2 15,0-4 1-15,0 1-3 0,-3 4 1 16,-6 2-6-16,-6 8 0 15</inkml:trace>
  <inkml:trace contextRef="#ctx0" brushRef="#br0" timeOffset="20937.0512">14670 14041 27 0,'-35'48'13'0,"-10"-14"-2"0,36-23 20 0,-3 5-25 15,3 2 0-15,3 1 4 31,6-3 0-31,9 0-12 16,9-3 0-16,3-5 9 16,6-3 0-16,5-5-3 0,10-2 0 0,3-6-2 15,11-6 0-15,7 1-6 16,-4-3 0-16,-5 3-13 16,-1 0 1-16,-2-8-1 15,-6-3 0-15</inkml:trace>
  <inkml:trace contextRef="#ctx0" brushRef="#br0" timeOffset="21606.4022">15605 13719 24 0,'-6'-8'12'0,"6"-3"-10"15,0 11 18-15,0 5-18 16,0 3 1-16,0 3 1 16,-3 5 0-16,3 0-5 0,0 5 0 15,0-3 4-15,0 4 0 16,0-7-1-16,0-7 1 0,0 0-2 15,0 0 1-15,0 3-1 32,0-1 0-32,0 4 0 15,-3 1 0-15,-3 7 0 16,0-6 0-16,-3 2-1 16,3-2 1-16,-3-3-1 15,0 3 1-15,3 0-1 16,0-3 0-16,-3-2-4 0,4-1 0 15,2-4-5-15,0 4 0 16,3-5-3-16,0 1 1 16</inkml:trace>
  <inkml:trace contextRef="#ctx0" brushRef="#br0" timeOffset="21903.5108">15599 14076 19 0,'-6'10'9'0,"12"-23"-3"0,-6 13 15 16,3 8-18-16,0 3 0 15,0 5 1 1,0 5 1-16,0 5-7 15,-3 3 1-15,0 3 3 16,0 2 1-16,3 4-4 16,-3-1 0-16,3-6-5 0,-3-4 0 15,3-3-4-15,6-9 1 16</inkml:trace>
  <inkml:trace contextRef="#ctx0" brushRef="#br0" timeOffset="22072.4365">15745 13959 36 0,'9'-31'18'0,"20"-20"-20"16,-14 38 35-16,6 3-32 15,9-6 0 1,3 0 0-16,2-3 0 16,-2 1-3-16,-6 2 1 15,-3 5-4-15,-6 3 0 16,-3 8-6-16,-4 6 1 0</inkml:trace>
  <inkml:trace contextRef="#ctx0" brushRef="#br0" timeOffset="22406.0545">15804 14036 27 0,'-15'5'13'0,"21"-39"-11"15,0 23 18-15,3-4-18 16,9-1 1-16,3 0 0 15,3 3 0-15,3 2-5 16,-1 3 1-16,1 3 3 16,-3 5 0-16,-6 10-1 15,-3 4 0-15,-6 1 0 16,-6 7 0-16,-6-1 0 16,-3 3 1-16,-3-1 0 15,-6-1 1-15,3-7 0 0,-3-1 1 16,6-6-1-16,0-3 1 15,3-2-2-15,3-9 0 16,3-4-4-16,6-4 1 0,0-9-6 16,0-6 1-16,3-6-5 15,3 1 1-15,3-1-3 16,-3-2 0-16</inkml:trace>
  <inkml:trace contextRef="#ctx0" brushRef="#br0" timeOffset="22586.3804">16072 13703 30 0,'-3'13'15'0,"-3"27"-12"0,6-27 29 16,-3 19-29-16,-9 5 0 16,-5 13 0-16,-7 3 1 31,-3 2-6-31,-6 6 1 16,3-2 3-16,4-4 0 0,2-2-5 15,3-5 0-15,6-6-5 16,3-10 1-16,3-6-5 15,0-10 1-15</inkml:trace>
  <inkml:trace contextRef="#ctx0" brushRef="#br0" timeOffset="22752.5418">15763 14240 29 0,'6'-3'14'0,"8"6"-9"0,-5 0 24 0,3 2-27 16,6 0 1-16,6 3 0 15,3 3 0-15,0 2-4 16,5 0 0-16,-2 6-1 15,-3-9 0-15,0-2-8 32,-1-3 1-32,4-2-2 0,0-6 1 0</inkml:trace>
  <inkml:trace contextRef="#ctx0" brushRef="#br0" timeOffset="23018.9625">16575 13676 39 0,'-15'-8'19'0,"12"11"-21"0,3-3 39 0,-3 5-37 16,-3 6 1-1,0 5-1-15,-2 8 1 0,-7 5-1 16,-9 10 0-16,0 12 0 31,-3 2 1-31,-8-1-4 16,2 1 1-16,0 6-4 15,3-9 0-15,6-3-6 16,7-2 0-16</inkml:trace>
  <inkml:trace contextRef="#ctx0" brushRef="#br0" timeOffset="23274.3368">16495 13732 30 0,'39'-58'15'0,"-7"-16"-11"15,-20 60 23-15,3 1-25 16,0 3 1-16,0 2 2 0,3 10 1 16,-3 9-6-16,-1 5 0 0,-2 8 5 15,-3 5 0-15,-3 8-1 16,0 2 0-16,-6 12-1 15,0 4 0-15,-3 1-3 16,-3-3 1-16,-3-6-7 0,0-4 1 16,1-1-8-16,-1-8 0 31,0-5-2-31,3-7 1 16</inkml:trace>
  <inkml:trace contextRef="#ctx0" brushRef="#br0" timeOffset="23456.8482">16525 14039 38 0,'0'-8'19'0,"20"-11"-24"15,-8 14 37-15,0-6-32 0,6 1 0 16,3-6 0-16,0 5 1 16,-3 1-5-16,0-1 1 15,-7 6-5-15,-2 5 0 0,-6 11-3 16,-6 7 1-16</inkml:trace>
  <inkml:trace contextRef="#ctx0" brushRef="#br0" timeOffset="23623.6603">16480 14184 38 0,'-36'19'19'0,"33"-6"-24"0,3-13 39 16,6 0-33-16,3 0 1 15,3-3 0-15,0-2 1 16,0-3-4-16,6-2 1 15,-3-1-2-15,2 0 1 0,-2 1-9 16,3-6 0-16,-3 5-2 16,-3-4 1-16</inkml:trace>
  <inkml:trace contextRef="#ctx0" brushRef="#br0" timeOffset="23789.3749">16620 13764 45 0,'-3'8'22'0,"3"29"-30"0,0-19 45 16,-3 14-37 0,-3 15 1-16,-3 4 1 15,-3 4 1-15,3 4-7 16,3-9 0-16,3 3-8 16,6-6 0-16</inkml:trace>
  <inkml:trace contextRef="#ctx0" brushRef="#br0" timeOffset="24240.7395">16998 13782 34 0,'-12'-13'17'0,"39"-19"-8"0,-12 22 20 16,8-1-28-16,4 0 1 16,3 1 0-16,15-6 0 0,5-3-3 15,4 4 1-15,-7-7-2 31,-5 9 0-31,-3 3-5 0,-12 2 0 0,-7 2-5 32,-5 9 0-32</inkml:trace>
  <inkml:trace contextRef="#ctx0" brushRef="#br0" timeOffset="24398.9383">17099 13814 26 0,'-56'71'13'0,"26"33"-12"0,24-78 18 16,0 3-19-16,3 3 0 0,3-6-6 16,6-5 1-16,3-7 1 15,3-9 0-15,6-5-3 16,2-8 0-16</inkml:trace>
  <inkml:trace contextRef="#ctx0" brushRef="#br0" timeOffset="24604.5814">17453 13528 27 0,'12'-55'13'0,"-6"55"-11"0,-3 2 29 0,-3 11-30 15,-3 11 1-15,-3 8 0 16,-6 10 1-16,-3 6-4 16,-2 10 0-16,-4 6 2 15,-3 4 1-15,-9-1-4 0,6-9 0 16,4-3-6-16,2-2 0 15,3-8-2-15,3-5 0 16</inkml:trace>
  <inkml:trace contextRef="#ctx0" brushRef="#br0" timeOffset="25018.3412">17117 13983 20 0,'6'-34'10'0,"21"10"-7"16,-18 19 15-16,3 2-18 15,2 3 0-15,4 5 1 16,-3 1 1 0,-9 7-2-16,-6 5 1 15,-3 9 2-15,-6-3 0 16,0 0 1-16,-3-1 0 16,0-4-1-16,1-3 1 0,2-6-1 15,3-2 0-15,3-5-2 16,3 0 0-16,3-6-1 15,3-5 1-15,3 0-1 16,-3 3 0-16,2-1 0 16,-2 4 0-16,0 4 0 15,-6 6 0-15,0 3 0 0,-6 2 0 16,0 6 1-16,-2 4 0 16,2 1 1-16,0 0 1 15,3-5 0 1,0-1 0-16,6-2-1 15,3-5 1-15,0-1-2 16,5-7 1-16,10-6-6 16,9-5 0-16,3-5-8 15,8-5 0-15,7-4-1 16,-6-7 0-16</inkml:trace>
  <inkml:trace contextRef="#ctx0" brushRef="#br0" timeOffset="25919.6064">17754 14168 38 0,'-18'-8'19'0,"12"-10"-21"0,12 7 37 16,6-7-33-16,3-11 0 15,9-11 2-15,2-5 0 16,1-3-5-16,3-4 1 16,3 1 2-1,2-7 1-15,4 0-2 16,-3 2 1-16,3 1-1 16,-1 7 1-16,-5 6-1 0,-9 13 0 15,-3 8 1-15,-6 10 1 16,-1 8-1-16,-11 14 0 15,-11 13-1-15,-1 7 1 16,-3 9 0-16,0 5 0 0,-3 5-2 16,-3 3 1-16,0 6-5 15,-3 4 0-15,0-7-7 16,7-11 1-16,-4 5-7 16,3-5 1-16</inkml:trace>
  <inkml:trace contextRef="#ctx0" brushRef="#br0" timeOffset="26066.4138">17953 13973 35 0,'0'-24'17'0,"12"-3"-15"0,-6 22 27 15,3-6-29-15,3-2 1 16,3 0-1-16,6 0 0 16,3-6-5-16,2 1 0 15,7-3-5 1,0-1 0-16</inkml:trace>
  <inkml:trace contextRef="#ctx0" brushRef="#br0" timeOffset="26270.8745">18376 13655 30 0,'-18'27'15'0,"-15"31"-11"15,25-40 22-15,-7 14-25 16,-3 16 0-16,-12 2-1 0,3 3 1 15,3-5-2-15,1-3 1 16,5-6-4-16,6-7 1 0,3-8-5 16,3-8 0-16,3-11-2 15,6-10 1-15</inkml:trace>
  <inkml:trace contextRef="#ctx0" brushRef="#br0" timeOffset="26503.3689">18343 13647 27 0,'39'-63'13'0,"-15"28"-8"0,-15 30 26 0,0 5-29 16,3 11 1-16,-1-1 2 16,1 1 0-1,3 5-4-15,-6 0 1 16,-3-3 4-16,-6 0 0 16,-3 0-1-16,-3 0 0 15,-6 1-1-15,0-1 0 16,-2 0-4-16,-1 0 1 15,-3 1-5-15,3-4 0 16,3-2-6-16,0 0 1 0,9 0-7 31,9 0 0-31</inkml:trace>
  <inkml:trace contextRef="#ctx0" brushRef="#br0" timeOffset="26753.1925">18525 13742 52 0,'-6'-2'26'0,"27"-3"-35"0,-12 2 47 15,6 3-38-15,5-3 1 0,4 1 0 16,6-1 0-16,0-2-6 15,2-3 0-15,-5 0-7 16,0 0 0-16,-3 3-2 0,-6-6 1 31</inkml:trace>
  <inkml:trace contextRef="#ctx0" brushRef="#br0" timeOffset="26905.7202">18700 13727 56 0,'-23'21'28'0,"-16"24"-42"16,33-32 59-16,0 11-45 16,0 5 0-16,-3 8-7 15,3 0 1-15,0 3-1 16,-3-6 0-16,0 0-7 0,-2 3 0 16</inkml:trace>
  <inkml:trace contextRef="#ctx0" brushRef="#br0" timeOffset="27099.4397">18453 14086 62 0,'0'-2'31'0,"6"-9"-39"15,0 11 62-15,6 0-51 16,3 0 1-16,6 3 0 16,0 2 0-1,9-5-6-15,2 5 1 16,7-5-1-16,3-2 0 15,-4-6-14-15,-2 0 0 0,3-8-3 16,-3-2 0-16</inkml:trace>
  <inkml:trace contextRef="#ctx0" brushRef="#br0" timeOffset="28159.2826">19790 13475 14 0,'-3'-53'7'0,"9"16"5"0,-6 29 0 15,3 0-10-15,0 0 0 0,0 1 4 16,-3 1 0-16,0 6-6 16,0-5 1-16,0 5 4 15,0 0 1-15,0 0-1 16,-3 0 0-16,0 3-2 0,0 2 0 16,0 3-1-16,3-3 0 0,0 0-2 31,0-2 1-31,-3 2-1 15,3-2 0-15,0 0 0 16,0-1 1-16,0-2-1 16,0 3 0-16,0-3 1 15,0 3 0-15,0-1 0 16,0-2 0-16,0 3 0 16,-3-1 0-16,0 4 0 15,-6 10 0-15,-9 10 0 0,-12 16 0 16,-17 19-1-16,-13 27 1 15,-8 28-1-15,-27 16 1 16,-16 35-1-16,4 2 1 0,15 6-4 16,9-6 1-16,11-21-9 15,22-18 0-15,17-21-3 16,9-25 1-16</inkml:trace>
  <inkml:trace contextRef="#ctx0" brushRef="#br0" timeOffset="29242.8963">20105 13835 26 0,'-6'-8'13'0,"21"-10"-8"0,-3 12 13 15,6-4-17-15,0 4 0 16,0 1 1-16,0 3 1 15,3 2-3 1,-4 2 0-16,-2 1 2 16,0 5 1-16,-6 10-1 15,-3 3 1-15,-3 9-1 16,-3 1 1-16,-6 6-2 16,0 3 1-16,0-8-1 15,-3-3 1-15,-3 0-3 16,3-5 0-16,0-6-4 15,-2-4 0-15,2-7-5 0,3-4 1 16,0-3-3-16,3-10 1 16</inkml:trace>
  <inkml:trace contextRef="#ctx0" brushRef="#br0" timeOffset="29461.8768">20355 13655 29 0,'6'-13'14'0,"-3"8"-6"0,-3 5 29 0,0 5-34 15,-3 3 0-15,-6 8 2 16,-5 8 0-16,-4 10-7 0,-6 11 1 16,-9 8 4-16,-6 5 0 31,-8-5-1-31,8-5 0 16,6-9-4-16,10-4 1 15,32-19-11 1,8-9 0-16,10-9-2 15,0-9 1-15</inkml:trace>
  <inkml:trace contextRef="#ctx0" brushRef="#br0" timeOffset="29725.0549">20421 13949 33 0,'33'-8'16'0,"20"8"-12"0,-35 0 28 16,6-3-29-16,6-2 0 16,-3-6 4-16,-4 1 0 15,-2-1-7-15,-3 1 0 16,-6-6 6-16,-3 3 1 15,-3 2 0-15,-6 0 0 16,-6 3-3-16,-9 0 1 0,-9 3-1 31,-9 3 0-31,1-1-2 0,-1 3 0 0,0 3-2 16,6-3 1-16,4 2-1 16,2 1 0-16,6-3-5 15,3 0 0-15,6 2-7 0,6-2 0 31,3 3-7-31,3-6 0 16</inkml:trace>
  <inkml:trace contextRef="#ctx0" brushRef="#br0" timeOffset="30956.0679">21082 13885 34 0,'-27'-10'17'0,"33"7"-7"0,3 0 17 16,9 1-25-16,0-6 0 16,5-3 2-16,10 1 1 15,0-4-6-15,3-1 0 16,2-7 4-16,7 4 0 16,0-1-6-16,-7 4 1 15,-5 1-9-15,-9 4 0 0,-6 4-2 16,-18 6 0-1</inkml:trace>
  <inkml:trace contextRef="#ctx0" brushRef="#br0" timeOffset="31119.1391">21144 13671 36 0,'-24'5'18'0,"10"14"-22"16,8-14 33-16,3 6-29 15,0 5 1-15,0 5 0 16,0 13 0-16,0 6-9 15,0 0 0-15,0 12-2 16,-6-1 1-16</inkml:trace>
  <inkml:trace contextRef="#ctx0" brushRef="#br0" timeOffset="31334.8879">20856 14269 47 0,'-30'-13'23'0,"27"-6"-19"0,6 14 46 0,6 0-47 16,3-3 0-16,2 2 3 16,7 1 0-16,12 2-7 0,9-2 0 15,2 0 4-15,-2-3 1 32,6 0-2-32,2-3 1 15,4 1-4-15,8 2 0 16,7-5-12-16,5-3 1 15,4 0-7-15,-13-11 0 0</inkml:trace>
  <inkml:trace contextRef="#ctx0" brushRef="#br0" timeOffset="33127.8462">21933 13719 36 0,'-27'-11'18'0,"45"6"-13"16,-18 5 19-16,15-6-23 16,9 1 1-16,3 0 0 15,2-3 0-15,-2-3-3 16,3-2 1-16,0 0 2 15,-1-3 0-15,-2 3-6 16,-3 2 0-16,-6 6-5 0,-3 5 0 0,-6 0-3 31,-6 5 1-31</inkml:trace>
  <inkml:trace contextRef="#ctx0" brushRef="#br0" timeOffset="33243.664">22138 13687 20 0,'-26'16'10'0,"-10"8"-11"0,24-19 16 16,-9 5-15-16,-3 4 0 15,-5 4-1-15,2 1 1 16,3-1-3-16,6-2 0 16,3-5-3-16,6-1 1 0</inkml:trace>
  <inkml:trace contextRef="#ctx0" brushRef="#br0" timeOffset="33596.5046">21969 13883 18 0,'3'2'9'0,"-15"33"-5"16,9-27 16-16,-3 2-18 0,0 3 0 0,0 1 3 15,0-1 0-15,6-5-6 16,6-3 0-16,0-5 4 31,6-8 0-31,3-2-1 16,6-6 0-16,2 0-1 16,-5-5 0-16,0 2-1 15,-3 3 1-15,-6 6-1 0,0 2 1 16,-3 10 0-16,-6 4 0 15,0 7 1-15,-6 5 0 16,-6 6 0-16,0 0 1 0,-3 0 0 16,3-3 1-16,3-2-2 15,3-3 1-15,3-9-1 16,6-1 0-16,6-9-3 16,6-7 1-16,3-12-6 15,6-7 0-15,6-5-7 16,2-1 0-16,4-2 0 15,12 3 0 1</inkml:trace>
  <inkml:trace contextRef="#ctx0" brushRef="#br0" timeOffset="33862.3677">22454 13671 25 0,'-12'0'12'0,"-27"3"-7"0,27-1 24 0,1 4-26 16,-1-1 1-16,3-2 1 15,3-1 0-15,15-2-6 16,6-2 0-16,11-4 4 15,10 1 0-15,-3-3-2 16,0 0 1-16,2 0-2 0,4 3 1 16,0 5-1-16,-4-3 1 15,-5 6 0-15,-6-1 1 16,-6 4-1-16,-6 2 1 16,-9 2 0-16,-3 4 1 15,-3 1-4-15,-6 1 1 16,0 0-6-16,-3-3 0 0,-6-2-6 31,0-3 1-31,0 0-3 16,3-5 0-16</inkml:trace>
  <inkml:trace contextRef="#ctx0" brushRef="#br0" timeOffset="34063.0096">22633 13541 38 0,'0'-8'19'0,"-6"14"-24"0,0-1 38 0,-3 11-32 15,-6 5 0-15,-12 6 0 16,-12 4 0-16,-8 9-1 16,-4 8 0-16,-2 5 0 15,5 7 0-15,6-7-4 16,7-2 0-16,8-9-5 0,6-8 0 16,9-2-3-16,12-13 1 15</inkml:trace>
  <inkml:trace contextRef="#ctx0" brushRef="#br0" timeOffset="34511.8029">22400 13930 25 0,'21'-21'12'0,"-21"32"-7"15,-3-6 23-15,-3 6-26 0,-3 4 0 0,0 7 1 16,-5 4 1-16,-4-2-5 16,9 0 0-16,0 0 3 15,3-9 0-15,3-1-1 16,0-6 0-16,9-3 0 15,6-5 0-15,0-8-1 32,11-5 1-32,4-6-2 15,6-13 1-15,-3 1-1 16,0-1 1-16,-4 3-2 0,-2 5 1 16,-9 8 0-16,-6 6 1 15,-9 10 0-15,0 7 0 16,-3 7 1-16,-3 2 1 0,-3 2 0 15,0 3 0-15,0-5 0 16,3 0 1 0,3-5-2-16,3-1 1 15,0 1-1-15,3 2 0 0,-3 0-1 16,0-5 1-16,-3 3 0 16,0-3 0-16,0 0 0 15,0 0 0-15,0 0 1 16,3-1 0-16,-3 1-1 15,3 0 0-15,6 0-1 16,0-2 0-16,3-4-7 0,6-4 0 16,9-4-7-16,9-2 0 15</inkml:trace>
  <inkml:trace contextRef="#ctx0" brushRef="#br0" timeOffset="35065.8205">23195 13526 35 0,'-18'-14'17'0,"9"20"-15"15,9-4 24-15,6 1-26 16,-3 2 0-16,3 3 0 0,0 5 1 15,3 1-1-15,-6-1 0 16,6 3 0 0,-12 0 1-16,-3 2 0 15,-9 6 0-15,-3 5 0 16,-5 3 0-16,-4 5 2 16,9 0 0-16,-6 2-1 15,9-1 1-15,0-4 0 16,6-5 0-16,3 0-1 15,0-2 0-15,6-1-2 0,0-2 1 16,0 0 0-16,0-8 0 0,0-1-1 16,0-1 1-16,0-4-2 15,0 1 1-15,6-3-6 16,0-6 0-16,6-2-8 16,6-8 0-16,6-7 0 15,0-15 0-15</inkml:trace>
  <inkml:trace contextRef="#ctx0" brushRef="#br0" timeOffset="35282.218">23531 13555 42 0,'3'-19'21'0,"15"19"-28"0,-9 0 46 16,3 3-39-16,3 2 1 16,0 3 0-16,0 5 0 15,-3 6-1-15,3-3 1 16,-6 5 0-16,-7 3 1 15,-4-1-1-15,-4 4 1 16,-3-3-1 0,0-3 0-16,3-3-5 15,-3 1 0-15,0-3-7 16,-3 0 1-16,3-6-4 0,3-5 1 16</inkml:trace>
  <inkml:trace contextRef="#ctx0" brushRef="#br0" timeOffset="35445.7935">23609 13660 33 0,'3'-5'16'0,"-6"0"-13"16,0 7 30-16,-6 1-33 16,0 2 0-16,-6 6 1 31,-3 2 0-31,0 6-3 16,-8-1 0-16,-1 3-4 0,-3-2 1 15,3-3-6 1,-5 8 1-16</inkml:trace>
  <inkml:trace contextRef="#ctx0" brushRef="#br0" timeOffset="35582.3776">23380 13756 26 0,'15'-11'13'0,"-1"8"-6"0,-5 3 18 16,9 6-25 0,0 2 0-16,6 0-14 15,0 0 0-15,0 5 12 16,-4 5 1-16</inkml:trace>
  <inkml:trace contextRef="#ctx0" brushRef="#br0" timeOffset="35931.4438">23463 13975 39 0,'-42'8'19'0,"-11"35"-25"16,35-33 39-16,-3 6-32 15,3 0 0-15,6 0 1 0,3-3 1 16,3 0-2-16,6-2 0 0,9-3 2 16,6-3 1-16,3-5-1 15,6 0 0-15,6-8-1 16,-7-2 1-16,7-4-2 16,-3 1 0-16,-6 2-1 15,-6 1 0-15,3 2 1 16,-6 3 0-16,-7 5 0 15,-2 0 1 1,0 2 0-16,-3 1 0 16,0 0 0-16,0-1 1 15,0 1-2-15,0 0 0 16,0-3-2-16,9 0 1 16,-3-3-11-16,6 0 1 0,3 1-7 15,3-6 1-15</inkml:trace>
  <inkml:trace contextRef="#ctx0" brushRef="#br0" timeOffset="36644.7481">24097 13666 34 0,'-3'-3'17'0,"9"0"-16"0,0 3 23 15,3 0-24-15,6 0 0 16,-3 0 0-16,6 0 1 15,-1 3-5-15,-2 0 1 0,-6 2-2 16,-3 3 1 0,-12 3-3-1,-3 2 1-15,-6 3 0 16,-11 0 0-16,2-1 5 16,-9 1 0-16,3-2 3 15,6 1 1-15,1 1 1 16,11-8 1-16,3 3 0 15,3-9 1-15,6 1-3 0,9 0 1 16,6 2-2-16,3 0 0 16,5 1 0-16,-2-1 1 15,3 0-1-15,-6 3 1 0,0 0 1 16,-12 0 0-16,3 3 0 16,-9 2 0-16,-9 0-1 15,3 6 1-15,-12 2-2 16,0 0 1-16,-6 0-5 31,3 0 0-31,0-5-5 0,1 0 0 16,-1-5-6-16,3-4 0 15,9-1-1-15,9-4 1 16</inkml:trace>
  <inkml:trace contextRef="#ctx0" brushRef="#br0" timeOffset="36800.0566">24002 14102 30 0,'6'0'15'0,"3"11"-10"0,-3-8 30 0,-6-1-33 15,0 6 1-15,-6 5 0 16,3 6 1-16,-6 5-6 16,0 2 1-16,0 6 1 15,3 5 1-15,0 0-6 16,-3-8 1-16,6-5-5 16,-3-8 1-16,6-3-5 0,0-5 1 15</inkml:trace>
  <inkml:trace contextRef="#ctx0" brushRef="#br0" timeOffset="36901.079">24014 14282 22 0,'20'-21'11'0,"13"0"-11"16,-24 13 18-16,9 0-18 15,-3 0 1-15,18 0-6 16,-7-2 1-16,7-1-1 16,3 0 1-16</inkml:trace>
  <inkml:trace contextRef="#ctx0" brushRef="#br0" timeOffset="37533.898">24511 13729 37 0,'-6'-5'18'0,"6"10"-19"0,0 1 36 16,-3 4-33-16,-3 6 1 16,-3 10 1-16,-3 11 0 15,0 6-5-15,-6-4 0 0,0 4 3 16,-5-3 1-16,2-3-2 16,0 0 1-16,3-8-2 31,6-5 1-31,3-6-1 15,3-7 0-15,6-3 0 0,3-8 0 16,6-6 0-16,6-7 0 16,0-13 0-16,3-11 0 15,0-6-1-15,3 1 1 16,-1 5 0-16,7 8 0 16,-3 2 1-16,-6 6 0 0,6 5 0 15,-7 8 1-15,1 3 0 16,-6 8 0-16,-3 2 0 15,-6 11 0-15,3 5-1 16,-12 8 0-16,3-2-3 16,-6 2 0-16,0 0-6 0,-3-5 1 15,0 2-9-15,-2-5 1 16,2 0-1-16,0-5 1 16</inkml:trace>
  <inkml:trace contextRef="#ctx0" brushRef="#br0" timeOffset="37966.4698">24421 14012 29 0,'6'-16'14'0,"12"14"-15"15,-9 2 29-15,3 0-28 16,0 0 0-16,-3 5 0 16,0 0 1-16,0 3-1 15,-9 6 1-15,0 1-1 0,-9 4 1 0,-3-3 0 16,0 0 0-16,-6 0 0 15,0 2 1-15,3-5-1 16,4 1 1 0,2-7-1-1,3-1 1-15,12-4-1 16,-3-4 0-16,3-1-1 0,0-2 1 16,2 2-2-16,-5 3 1 15,6 3 0-15,-9 2 0 16,0 3-1-16,0 3 1 15,-3-1 1-15,-3 3 0 32,0 3 2-32,1 3 0 15,-7 2 1-15,3-2 0 0,0 4 0 16,0-1 0-16,3-4-2 16,-3 1 1-16,9-6-3 15,0 0 0-15,0-2-7 16,15-6 0-16,-6-2-8 15,9-3 1-15</inkml:trace>
  <inkml:trace contextRef="#ctx0" brushRef="#br0" timeOffset="38281.2395">25100 13780 34 0,'-9'-6'17'0,"9"4"-14"16,0 2 22-1,6 2-24-15,-3 4 1 0,3-1 0 16,-3 11 1-16,6-3-6 16,-3 0 1-16,0 0-3 0,-6 1 0 15,-3 1-6-15,-6 4 1 16</inkml:trace>
  <inkml:trace contextRef="#ctx0" brushRef="#br0" timeOffset="38598.6504">24898 14071 23 0,'-24'10'11'0,"-12"11"0"16,27-15 14-16,-6-4-22 0,3 1 1 0,1 0 2 16,2-1 1-16,0 1-8 15,9-3 1-15,6 2 5 32,6-9 0-32,11-1-2 15,4-3 1-15,6 3-2 0,6 0 0 16,2 3-1-16,10 2 0 15,2 3-1-15,-5 0 1 0,-6 3-1 16,-7 2 0-16,-2 0 1 16,-15 1 0-16,-3-1 0 15,-12 3 0-15,-3 3-2 16,-12-1 0-16,-9 1-4 31,-6 2 0-31,4 0-4 0,-7-2 0 16,-3-3-6-16,3 0 0 31</inkml:trace>
  <inkml:trace contextRef="#ctx0" brushRef="#br0" timeOffset="38818.2439">24942 14147 27 0,'0'-2'13'0,"0"-1"-5"0,0 3 20 0,-3 0-26 16,-3 5 0-16,3 3 1 15,-3 3 1-15,-2-1-5 16,5 4 0-16,-3-4 3 15,6 1 0-15,0-1-1 16,0-2 0-16,9 0 0 0,5-2 0 16,1-4-1-16,6-2 1 0,3-5 0 15,0 2 0-15,-3-2-3 16,-1 0 0-16,-2 2-6 31,-9 0 1-31,0 3-5 16,-9 6 0-16</inkml:trace>
  <inkml:trace contextRef="#ctx0" brushRef="#br0" timeOffset="39316.5768">24930 14319 27 0,'3'-16'13'0,"-6"19"-7"16,-3-3 20-16,6 3-25 15,-8 2 0-15,-1 3 1 16,-3 2 0-16,-9 6-3 0,-6 3 1 16,3 2 2-16,3 3 0 15,1-3 0-15,-7-2 0 16,9-1 0-16,0 1 0 31,3 2-1-31,0-5 1 0,-3 0-1 16,10 2 0-16,-7-2-1 15,6 0 1-15,0-3-1 16,0-2 0-16,9-3 0 16,0-6 1-16,6-2 0 15,6-5 0-15,9-6 0 16,5-2 0-16,7-5 0 0,3-1 1 16,0-5 0-16,-4 6 0 15,7-1-1-15,-3 6 1 16,-4 2-1-16,-5 6 1 15,-3 2-1-15,-9 6 1 0,-6 2-1 16,-6 9 1-16,-12-1-2 16,0 5 1-16,0-2-4 15,-6 3 1-15,-3-3-5 16,3-1 1-16,-2-1-5 31,-1-4 0-31,3-2-4 16,-3-2 1-16</inkml:trace>
  <inkml:trace contextRef="#ctx0" brushRef="#br0" timeOffset="39732.832">24889 14594 35 0,'3'-5'17'0,"-6"10"-19"0,-3-2 31 0,3 0-27 16,-12 2 0-16,3 0 2 16,-3 3 0-16,-3 0-5 15,0 3 0-15,4-3 3 16,-1-3 1-16,3-2-2 15,3-1 1-15,3-2-4 0,0-5 1 16,12-3-2-16,0 0 0 16,6 0-2-16,3 0 1 0,-3 0-1 15,2 6 1-15,4-4 0 16,-9 4 1-16,3 2 1 16,-9 0 0-16,6 2 1 31,-9 1 1-31,-9 2-1 15,3 3 0-15,-6 0-2 16,-12 5 0-16,-2 1-2 0,-4 1 1 16,0 1 1-16,0 3 0 15,4-1 4-15,2 4 0 16,6-9 4-16,3 3 0 16,6-3 4-16,0-5 0 0,9 0-1 15,9-8 0-15,0 0-4 16,6-3 1-16,9-5-8 15,2 0 1-15,7 0-10 16,3 3 1-16</inkml:trace>
</inkml:ink>
</file>

<file path=ppt/ink/ink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09:09.957"/>
    </inkml:context>
    <inkml:brush xml:id="br0">
      <inkml:brushProperty name="width" value="0.05292" units="cm"/>
      <inkml:brushProperty name="height" value="0.05292" units="cm"/>
      <inkml:brushProperty name="color" value="#7030A0"/>
    </inkml:brush>
  </inkml:definitions>
  <inkml:trace contextRef="#ctx0" brushRef="#br0">10455 7697 55 0,'0'0'27'0,"78"5"-25"16,-48-5 28-16,26 0-30 16,19 5 1-16,5-5 0 31,12 3 1-31,30 2-2 15,12-7 1-15,15 7 0 16,12 0 1-16,-1 3-1 16,22 5 1-16,-9-2-1 0,5 0 1 0,-2-1-1 15,-12-2 0-15,-7 0-1 16,-2 3 1-16,-18 2-1 16,-12-3 1-16,-3 1-1 15,-6 0 1-15,-9-6-1 16,-17 3 0-16,-10-3 0 15,-14-2 0-15,-10-1 0 0,-5 1 1 16,-10 2-1-16,-5-2 0 31,-9-3 0-31,-3 0 1 16,-6 0-4-16,-7 0 0 0,-2-3-10 16,0 1 1-16,-9 2-5 15,-3-8 1-15</inkml:trace>
  <inkml:trace contextRef="#ctx0" brushRef="#br0" timeOffset="944.916">12426 10155 17 0,'-15'-14'8'0,"18"-9"1"0,0 12 9 16,0 6-14-16,6-6 1 16,0 3 2-16,3 3 1 15,3 0-10-15,5 2 1 16,13 0 6-16,9 6 1 16,8 0-2-16,4 2 1 31,9 3-2-31,2-8 1 0,21 3-1 15,7-1 0 1,-1 1 0-16,3 2 0 0,12 0-1 16,6 1 1-16,-2-4-1 0,5 4 0 15,12-1-1-15,-3-2 1 16,3-6-1-16,3 0 1 16,0-5-1-16,-9-5 1 15,-3 3-1-15,-3-4 1 16,-3-2-1-16,-9 1 0 0,-18-7-1 15,-11 7 1-15,-13 1-7 16,-11 4 1-16,-9-1-12 16,-10 9 0-16</inkml:trace>
  <inkml:trace contextRef="#ctx0" brushRef="#br0" timeOffset="14501.8951">7190 12777 26 0,'0'0'13'0,"24"-11"-1"0,-18 6 13 0,0 0-22 15,3-3 0 1,0 2 0-16,3 1 1 0,2 0-5 16,1-6 0-16,0 3 2 0,0 0 1 15,0 0-7-15,0 3 1 32,-3 0-7-32,0 7 0 15</inkml:trace>
  <inkml:trace contextRef="#ctx0" brushRef="#br0" timeOffset="14768.1228">7279 12779 21 0,'-14'29'10'0,"5"3"-6"15,6-21 9-15,0-1-13 16,-3 9 0-16,3 2 0 16,0 8 1-16,-3 0-1 0,0 0 0 15,-3 1 1-15,0 4 0 0,0-5 2 16,-3-3 1-16,3-4 0 15,3-1 1-15,0-5 0 16,6-3 1-16,0-5-1 31,6-3 0-31,3-5-1 16,3-5 0-16,6-6-4 16,-3-7 0-16,6-6-8 0,2-8 1 15,7 0-5-15,-3-5 1 16</inkml:trace>
  <inkml:trace contextRef="#ctx0" brushRef="#br0" timeOffset="15136.2228">7625 12695 37 0,'-42'34'18'0,"-17"-18"-16"16,44-5 30-16,-3 4-30 15,0 1 0-15,0 3 2 0,3-6 0 16,6-5-6-16,0 0 0 15,3-3 3-15,6 1 0 16,6-6-1-16,6 0 1 31,9-6-2-31,9 1 0 0,6-3 2 16,2 0 0-16,-2 0 1 16,-3 3 0-16,-7 2 0 15,-2 6 1-15,-6 5 1 16,-6 5 0-16,-6 0-1 15,-3 8 0-15,-3 8 0 16,-6 9 0-16,-12 1-1 16,-6 4 1-16,-5-1-2 0,-10-5 0 15,3-3 0-15,3-2 1 16,4-3-6-16,2-8 1 0,3-5-9 16,3-10 1-16,3-6-6 15,6-6 0-15</inkml:trace>
  <inkml:trace contextRef="#ctx0" brushRef="#br0" timeOffset="15269.6497">7396 13070 41 0,'8'14'20'0,"4"17"-14"0,-6-17 32 16,3-1-37-16,9-3 0 16,3 4 1-16,6-1 1 15,5 0-9-15,7-2 0 0,-3-3-7 16,6 0 0-16</inkml:trace>
  <inkml:trace contextRef="#ctx0" brushRef="#br0" timeOffset="20273.4288">7899 12769 37 0,'-6'-5'18'0,"9"-6"-7"0,3 6 19 0,-1-1-24 0,10-2 0 16,3-5 2-16,3-3 1 31,6-2-12-31,0-1 0 15,-4-2 8-15,7 0 1 0,-6 2-4 16,-3 6 0-16,-6 3-2 16,-3 2 0-16,-3 8-2 15,-6 13 1-15,-6 11-1 16,-6-1 0-16,-3 4-1 16,-6 5 1-16,0-1 0 0,-3 1 1 15,6-8 1 1,3 2 0-16,3-7 1 0,6-6 0 15,6-5 0-15,6 0 1 16,0-5 0-16,0-6 1 16,0-5 0-16,0-2 1 15,-3-4-2-15,0 1 0 16,-6-3-1-16,3 0 1 0,-3-5-5 16,-3-5 0-16,0-9-5 15,0 4 0-15,0-1-2 31,0 0 0-31,3-2 0 16,0 5 1-16,0 7 4 0,0 4 1 16,0 5 6-16,-3-1 0 15,0 9 3-15,0 10 0 16,0 11 2-16,0 13 1 0,-3 11-2 16,0 5 1-16,0 5-3 15,-3 1 1-15,6 2-2 16,0 5 0-16,3-5-5 15,0 2 1-15,0-7-7 16,0-3 1-16,0-8-6 0,-2-5 0 16,2-11-4-16,-3-3 0 15,-6-12 5 1,-27 31 12 0,48-101 2-16,-30 38 1 0,6-1 8 15,3-2 0-15,6 3 5 16,9 7 0-16,6 1-8 31,3-1 1-31,3 3-3 16,6 0 0-16,2 0-6 15,-2 3 0-15,-3 5-6 0,-6 3 0 16,-3 5-5-16,-3 3 1 16,-6 2-1-16,-6 6 0 15,-9 7 3-15,-3 1 1 0,-3 7 6 16,-3 1 0-16,-3-1 5 15,-2 3 1-15,5 0 1 16,3 0 1-16,3-5 0 16,6-3 0-16,0-2-1 15,6-3 1-15,3-6-2 16,6-2 0-16,9-3-2 16,3-5 1-16,3-5-2 15,3-5 0 1,5-6-2-16,-2-3 1 15,-6 1-1-15,-3 2 1 16,-3 3-1-16,-3-1 1 0,-3 1-1 16,-1 8 0-16,-2 0 0 15,0-1 0-15,-6 6 0 16,0 0 1-16,3 0-3 16,0 3 0-16,-3-3-6 15,0 0 1-15,3 0-9 0,6-11 0 16</inkml:trace>
  <inkml:trace contextRef="#ctx0" brushRef="#br0" timeOffset="20673.802">8333 12438 33 0,'-18'-3'16'0,"9"46"-11"16,6-33 18-16,0 4-21 15,0 1 0-15,0-1 3 16,0 2 0 0,3-6-6-16,0 1 0 15,3-6 5-15,3 0 0 0,3-5-2 16,3-2 1-16,3-6-2 16,6 0 1-16,0 0-1 15,0 3 0-15,-1-3-1 16,1 8 1-16,-6 5-1 15,0 0 1-15,-9 6 0 16,-6 5 0-16,-6 5 0 16,-12-5 0-16,3 2-1 15,3 1 1 1,-8-3-4-16,2-3 0 16,3-3-2-16,3-2 0 0,3 0-4 31,3-2 1-31,0-1-6 15,3-2 1-15,3 2 2 16,3 0 0-16</inkml:trace>
  <inkml:trace contextRef="#ctx0" brushRef="#br0" timeOffset="21174.1554">8303 12848 30 0,'-3'-8'15'0,"12"-8"-12"15,-9 16 32-15,6-5-32 16,0 0 0-16,0-1 5 0,3 1 0 16,0 0-9-16,0 2 0 0,3-2 6 31,3 5 1-31,0 0-2 15,-3 8 1-15,2-3-3 0,-5 3 1 16,0 3-2-16,-6 2 1 16,0 0-1-16,-9 0 1 15,0 9 0-15,-3-1 0 0,-2 3-1 16,-1-1 1-16,-3-4-3 16,-3 2 1-16,3-2-4 31,-3-9 0-31,3-2-7 15,0-8 0-15,3-3-7 0,4-2 0 16</inkml:trace>
  <inkml:trace contextRef="#ctx0" brushRef="#br0" timeOffset="21305.4058">8277 12885 44 0,'6'-8'22'0,"14"14"-18"0,-14-6 36 0,3 0-37 16,3 5 0-16,0 3 0 15,0 2 1-15,9 9-7 16,0-1 0-16,-1 1-5 15,-2 2 1-15,0 8-8 16,0 6 0-16</inkml:trace>
  <inkml:trace contextRef="#ctx0" brushRef="#br0" timeOffset="21973.7147">8339 13174 37 0,'-21'5'18'0,"0"11"-17"16,12-11 25-16,-2 6-26 31,-1 5 0-31,0 2 1 16,0 1 1-16,0-4-2 0,3-1 1 16,3 2 1-16,0-9 0 15,3-1 1-15,3-4 0 16,6-2 0-16,6-2 0 0,6-4-1 15,3-4 1-15,3-6-1 16,-1 0 0-16,4 0-1 16,0 6 0-16,-3-1-1 15,-9 3 1-15,-3 3 0 16,-12 8 0 0,-3 4-1-16,-3 4 0 15,-3 5 0-15,-3 0 0 16,0 0 0-16,0 0 0 15,3-1-1-15,0-4 1 16,0 0 0-16,3-6 0 0,3 0 0 16,3-7 0-16,0 2-1 15,0-6 1-15,6-4-1 16,0-4 0-16,0-1-2 16,0-4 1-16,0 1-1 15,0 2 1-15,-3 2-1 0,0 6 0 16,0 3 1-16,0 8 1 15,-3 5 0-15,0 5 1 16,0 6-1-16,0 2 1 16,0 10 1-16,0 12 0 0,0 10 3 15,0 0 0-15,-3 0 2 32,0 2 0-32,-3-7 1 15,0-3 1-15,0-11 0 16,-3-7 0-16,0-6-3 15,3-3 0-15,-9-10-2 16,3-3 1-16,-5-12-4 16,-1-7 0-16,3-4-7 0,6-1 1 15,3-10-10-15,9 3 1 16,6-11-5-16,3 8 0 0</inkml:trace>
  <inkml:trace contextRef="#ctx0" brushRef="#br0" timeOffset="22458.4809">8789 12734 60 0,'8'-5'30'0,"22"5"-30"0,-12-3 57 16,9-2-55-16,9 0 1 31,-4-3 0-31,4-3 0 16,-3-2-4-16,-3 3 0 15,-1-6 2-15,-5 0 0 16,0-3-7-16,-3 6 0 0,-6 2-9 16,-3-2 0-16,-3-3-5 15,-4-5 0-15</inkml:trace>
  <inkml:trace contextRef="#ctx0" brushRef="#br0" timeOffset="22591.9243">9074 12446 50 0,'-15'37'25'0,"-2"19"-27"0,14-35 45 15,-3 8-43-15,3 0 0 16,0 3 0-16,0 2 0 16,0 1-6-16,0-4 1 0,3 4-10 15,-3 4 1-15</inkml:trace>
  <inkml:trace contextRef="#ctx0" brushRef="#br0" timeOffset="22774.3447">8827 13018 46 0,'-18'0'23'0,"3"-6"-15"0,15 9 35 16,0-3-39-16,0 0 0 16,6-3 4-16,3 1 0 15,6-4-10-15,12-2 1 0,6-5 5 16,8 0 1-16,1-6-7 16,0 1 0-16,2-6-11 15,1 0 0-15,0 3-7 16,5 0 1-16</inkml:trace>
  <inkml:trace contextRef="#ctx0" brushRef="#br0" timeOffset="22940.0757">9381 12705 60 0,'-42'24'30'0,"-14"16"-29"0,38-24 54 32,-9 7-53-32,-3 9 1 15,-11 11 0-15,-7-1 0 0,-12 3-4 16,10 3 1-16,5-9-3 15,6-7 1-15,10-8-9 16,5-6 1-16,9-2-10 16,6 0 1-16</inkml:trace>
  <inkml:trace contextRef="#ctx0" brushRef="#br0" timeOffset="23307.1828">8952 13168 46 0,'12'0'23'0,"6"29"-16"0,-12-21 33 16,-3 6-37-16,-3 7 1 15,0 3 1-15,-3 2 1 0,-3 6-7 16,0 0 0-16,0-3 5 16,0-3 0-16,0-7-2 15,0-9 1-15,3-7-2 32,3-11 0-32,0-8-1 15,6-5 1-15,6-6-1 0,9-7 0 16,3-3 1-16,0-5 0 15,2-1 1-15,4 4 0 16,0 4 0-16,0 9 1 0,-4 5 0 16,-2 13 0-16,-6 13-1 15,-3 8 0-15,-6 8-1 16,-3 6 1-16,-6 5-1 16,-6 2 0-16,0-2-1 15,-3 2 1-15,-3 3-6 0,3-5 0 16,0 0-8-16,0-9 0 15,0-1-9-15,6-12 0 16</inkml:trace>
  <inkml:trace contextRef="#ctx0" brushRef="#br0" timeOffset="23588.7521">9110 13316 44 0,'-6'-13'22'0,"15"-8"-14"0,-3 16 31 0,3 0-39 31,6 2 1-31,0 0 0 15,0 3 0-15,-1 3-5 16,1 2 0-16,-3 3-3 0,-3 8 0 16,-6-5-1-16,-6 2 1 15,-3 8 0-15,-6 3 1 16,0-3 7-16,-3 3 0 0,1-3 7 16,2-3 0-16,3-2 2 15,0-5 1-15,3-3-2 16,3-6 1-16,3-7-5 15,6-8 1-15,6-8-9 16,9-3 0-16,5-5-10 16,13-6 0-16,9 1-5 15,2-19 1-15</inkml:trace>
  <inkml:trace contextRef="#ctx0" brushRef="#br0" timeOffset="23791.8012">9616 12790 74 0,'-48'13'37'0,"48"-13"-47"0,0 0 77 0,6-2-65 15,6-4 0-15,6-4 1 16,3-4 1-16,3 4-4 0,3-1 0 16,8-10 1-16,7 0 0 15,-3 0-8-15,-1 0 1 16,1 7-11-16,-3 9 0 15,-6 2-7-15,-7 6 1 0</inkml:trace>
  <inkml:trace contextRef="#ctx0" brushRef="#br0" timeOffset="24275.4727">9726 12909 53 0,'-56'61'26'0,"14"31"-24"0,36-73 46 15,0 2-43-15,6-2 1 16,3-3 2-16,6-3 0 15,9-5-10-15,6-3 0 16,2-16 7-16,7-7 0 0,6-14-2 16,-9-2 0-16,-4-3-2 15,-8 5 1-15,-12 3-1 16,-9 2 0-16,-9 4-1 16,-3 4 1-16,-2 3-3 15,-1 3 0-15,3 2-6 16,0 3 1-16,6 3-6 0,3 0 1 15,0-3-3-15,6-3 1 16,9 1 1-16,0-3 0 16,3-1 7-16,6 4 1 15,6 2 7-15,-1 5 1 0,-2 6 3 16,0 7 1-16,-3 12 2 31,-3 4 0-31,-6 16-1 16,-3 14 0-16,-6 5-1 15,-9 8 1-15,0-6-1 16,-3-2 1-16,-6 5-2 16,0 3 1-16,0-14 0 15,0-7 0-15,1-11-2 0,-1-5 0 16,0-11-2-16,-3-8 1 0,0-13-3 16,3-10 1-16,0-9-10 15,7-5 1-15,5 3-13 16,9-3 0-16</inkml:trace>
  <inkml:trace contextRef="#ctx0" brushRef="#br0" timeOffset="24760.2273">10449 12790 53 0,'-38'-3'26'0,"47"3"-12"0,-3 0 23 0,6 0-33 15,2 0 1 1,1-5 1-16,6 0 0 16,3-6-8-16,3 3 0 15,0-2 4-15,-1-1 1 0,-5-2-10 16,-3 2 1-16,-3 1-9 16,-3 2 0-16,-6-3-5 15,-6-2 1-15</inkml:trace>
  <inkml:trace contextRef="#ctx0" brushRef="#br0" timeOffset="25041.6796">10566 12554 48 0,'-6'72'24'0,"-9"39"-25"0,12-77 45 0,0 19-41 16,0 13 0-16,-3 6 2 31,-3 5 0-31,3-6-6 16,0 1 1-16,0 2 4 15,-3-6 1-15,0-9-2 0,0-14 1 16,0-11-1-16,0-13 0 16,-3-8-1-16,-2-13 1 15,-1-15-2-15,3-9 1 16,3 0-1-16,3-3 1 0,9-2-2 16,9-2 0-16,3-1-5 15,6-8 0-15,2-5-7 16,7 0 1-16,6-2-9 15,0-4 0-15</inkml:trace>
  <inkml:trace contextRef="#ctx0" brushRef="#br0" timeOffset="25241.7605">10881 12748 73 0,'6'-6'36'0,"6"12"-42"0,-6-9 67 31,6 3-59-31,0-3 0 15,3 1 0-15,2-1 1 0,4 0-4 16,6-2 0-16,0 2-3 16,-3 1 1-16,-4-1-9 15,-2 3 1-15,-6 5-11 16,-6 6 1-16</inkml:trace>
  <inkml:trace contextRef="#ctx0" brushRef="#br0">10860 13065 27 0,'0'0'13'0</inkml:trace>
  <inkml:trace contextRef="#ctx0" brushRef="#br0" timeOffset="36625.7487">11887 12557 27 0,'48'-37'13'0,"-1"16"-12"16,-44 13 13-16,-9 0 10 15,-3 0 0-15,1 0 3 16,-1 3 0-16,0 13-39 0,0 2 0 16,0 12 26-16,-6 1 0 15,-3 9-13-15,0 3 1 16,-3-1-4-16,-5-2 0 16,5-3-5-16,0-3 1 15,3-2-8-15,-3-5 1 16,9-6 3-1,0-3 0-15,6-4 7 16,6-4 0-16,6-2 8 16,0-5 0-16,3 0 9 15,6-3 0-15,3 0-2 16,3 0 0-16,0-3-5 0,0 1 1 16,2-3-4-16,1-1 1 15,0 1-5-15,0 2 0 16,-3 6-7-16,-3 5 0 0,-4 3-9 15,-5 5 0-15,-3 8-1 16,-3 0 0-16,-6-1 2 16,-3 4 1-16,-6 2 6 15,-5 0 0-15,-7-5 17 16,0-5 1-16,3-1 3 16,6-2 0-16,6-5 2 15,3-3 0-15,9-5 0 0,3-3 1 16,3-3-10-16,3 0 0 15,3 1-3-15,0-1 0 32,3 3-6-32,0 3 1 0,-4 2-7 15,-2 3 1-15,0 6-8 16,-3 2 0-16,-6 5 0 16,-6-3 1-16,-6 1 8 15,-3 0 0-15,-3 5 8 16,1-1 0-16,-10 1 8 0,-3 5 1 15,-3 1 2-15,-3 1 1 16,1-1-5-16,2-7 1 16,0 1-3-16,9 0 1 0,9-5-2 15,10-3 0-15,7-6-2 16,10-2 1-16,6-2-1 16,6-6 0-16,0-3 0 15,0-2 0-15,5 0 0 16,-2 5 0-16,-3 3 0 31,-3 5 0-31,-4 2-1 0,-2 3 0 16,-6 11-1-16,-3 0 1 15,-6 5-2-15,-3 6 1 16,-6-9 0-16,0 4 0 16,-3-9-4-16,0-5 1 0,0 0-4 15,1-6 1-15,-1-12-6 16,0-11 1-16,0-17-4 15,3-9 0-15,3-3-3 16,3-3 1-16,6 0 10 0,0-5 0 16,3 2 6-16,0 8 1 15,0 11 7-15,-1 6 0 16,-2 12 5-16,0 8 1 16,-6 22-6-16,-6 13 1 15,-3 8-4 1,-2 10 0-16,-1 14-3 15,0 7 1-15,-3 0-2 16,0 1 1-16,0-6-3 16,3-5 1-16,3-11-5 15,6-7 0-15,3-9-9 16,6-10 1-16,6-5-3 16,3-17 1-16,0-12 0 0,3-9 1 15,0-7 4-15,-1-8 0 16,1-11 8-16,3 5 0 0,-6 6 11 15,-3 5 1-15,-3 8 2 16,-3 8 1-16,0 10 0 16,-6 11 1-16,0 8-1 15,-3 3 0-15,0 4-10 16,0 1 1-16,0 3-4 0,3-6 1 16,0-2-5-16,3-9 0 15,3-7-8-15,3-6 1 31,6-5-3-31,8-5 1 16,1-13 0-16,3-11 1 0,6-3 2 16,3-5 1-16,-4 0 9 15,-5 3 0-15,-3 8 10 16,-6 2 1-16,0 8 2 16,-4 9 1-16,1 7 1 15,-3 10 0-15,-3 9-2 0,-3 10 1 16,0 14-8-16,-3 10 1 15,-3 10-4-15,-6 6 1 16,0 6-2-16,0 9 1 16,0 9-1-16,-6 2 0 15,0-2-2-15,1-3 1 16,-7-2 0-16,3-9 0 16,0-2 0-16,0 0 1 0,-3-16 0 15,3-5 1-15,0-11-1 16,-5-5 0-16,-4-14 0 31,3-5 0-31,3-5-1 16,3-13 1-16,0-5-5 0,0-9 1 15,6-5-7-15,4 1 1 16,5 2-12-16,5-8 1 16,10-3-1-16,3 0 0 15</inkml:trace>
  <inkml:trace contextRef="#ctx0" brushRef="#br0" timeOffset="37315.3335">12777 12814 28 0,'0'-111'14'0,"36"153"-9"16,-15-39 3-16,-6-9-9 16,-4 14 1-16,-2-5 0 15,-9-3 0-15,0 0 9 16,0 3 1-16,0 7 0 16,-3 9 1-16,-3 4 1 0,1 17 0 31,-1 5 1-31,-3 3 1 15,-6 5-10-15,-3-8 1 16,0-6-1-16,0-10 1 0,0-5-1 16,0-8 0-16,1-11-2 15,2-13 1-15,3-13-2 16,6-13 1-16,3-14-1 16,9-5 0-16,12-2-1 15,6-6 1-15,-1 3 0 16,4-3 1-16,3 5-1 0,3 9 1 15,-1 4 0-15,1 14 0 16,6 11 0-16,0 12 1 16,-7 20-2-16,-8 17 1 15,-6 4-1-15,-18 12 1 16,-6 9-1-16,0 13 1 0,-3 2-1 16,0-2 1-16,-3-11-3 31,3-5 0-31,3-8-7 15,3-8 1-15,6-8-13 16,6-5 1-16,9-8-1 16,0-24 1-16</inkml:trace>
  <inkml:trace contextRef="#ctx0" brushRef="#br0" timeOffset="38348.9917">13512 12679 27 0,'-38'0'13'0,"2"29"-7"0,39-16 2 16,-6-5 15-16,0-3 1 0,3-5 3 15,9-5 0-15,3 5-38 16,12-5 1-16,8-3 26 0,7 0 0 31,3 0-11-31,-7 3 0 16,1-1-3-16,-3 1 1 15,-3 2-8-15,-7 9 0 16,-2-4-11-16,-6 12 1 0,-6 4-3 16,-6-2 1-16,-24-3 1 15,0 1 0-15,-8-1 6 16,-16 13 0-16,0-2 11 16,-5-5 0-16,-1 2 10 15,9-8 1-15,13-3 2 16,5-4 0-16,9-1 1 15,6-5 1-15,9 0-1 0,9-5 0 16,6-1-10-16,18 1 1 16,5 0-3-16,10 0 1 0,-6-1-7 15,-7 4 0-15,-2 2-6 16,-3 0 1-16,-6 2-5 16,-9 4 1-16,-6-4 2 31,-4 9 1-31,-5-1 8 0,-8 4 0 0,-7-6 7 31,-6 7 1-31,-9 4 3 16,-9 5 1-16,4 2-2 0,-1 1 0 15,0 4-4-15,3-1 1 16,4-7-3-16,2 1 1 0,3 0-2 16,6-5 0-16,6-6-7 15,3-3 0-15,6-4-7 16,9-6 1-16,6-6-6 15,0-7 0-15,18-13 0 16,3-3 0-16,-1-6 5 16,10 3 0-16,0-7 6 0,-12 7 0 15,-13 11 17-15,-2 0 1 16,-6 13 2-16,-6 13 1 16,-3 8 1-16,0 8 0 15,0 9 0 1,3 4 0-16,3-2-11 15,9-3 0-15,3-3-2 16,3-5 0-16,5-7-5 16,7-9 0-16,3-5-8 15,15-8 1-15,8-5-8 16,-5-8 0-16</inkml:trace>
  <inkml:trace contextRef="#ctx0" brushRef="#br0" timeOffset="39633.4451">14548 12594 27 0,'-18'3'13'0,"-2"23"-4"0,17-23-5 0,-3-6-4 16,-12 3 1-16,6 0-1 16,12 0 0-16,-9-2 0 15,0 4 0 1,3-4 0-16,0-1 0 15,18 3 0-15,-6-3 0 16,3-2 0-16,0-3 0 16,-3-5 0-16,0 0 0 0,-6-1 8 15,-3 1 0-15,6-3 0 16,3 3 1-16,-3 0-1 16,3 5 1-16,0 3 0 15,-1 2 1-15,4 0-6 16,-3-2 0-16,-3 0 2 15,-3 5 0-15,-3 0 1 0,-9 5 0 16,-5 8 0-16,-4 6 1 16,-3 2-3-16,-6 13 0 15,-6 1-2-15,-2-1 0 0,-1 3-1 16,0 0 0-16,1-5-5 16,2-3 0-16,6-5-7 15,9-8 1-15,12-3-8 31,9-8 0-31,3-10-1 16,15-3 1-16,6-16 3 0,0 6 0 16,-3-1 6-16,-3 9 0 15,-10 2 18-15,-2 5 0 16,-3 6 3-16,-3 7 0 16,-3 9 1-16,0 7 0 0,-2 9 0 15,-1 10 1-15,0 8-10 16,0 5 0-16,0-5-4 15,3 0 1-15,3-11-7 16,3-5 1-16,3-11-10 16,9-10 0-16,2-8-1 15,1-29 0-15,24-11 0 16,0-5 1-16,5-10 4 0,1-46 0 31,20 6 10-31,-11 18 0 0,-10 3-1 16,-8 13 1-16,-12 8 12 15,-12 8 0-15,-6 16 0 16,-9 5 0-16,-3 13 0 16,-6 14 1-16,-3 7 0 15,-3 3 1-15,-3 3-12 16,0 3 1-16,3-3 2 16,1-3 0-16,5-3 1 0,3-2 0 15,9-3 0-15,6 1 1 16,3-7-2-16,2-1 0 15,7-4-2-15,6-4 0 0,3-4-2 16,3 1 0-16,-1-3 0 16,7-2 0-16,3 2-7 15,-7 0 0-15,-2 5-9 32,0 6 1-32,-12 2-6 15,-12 11 0-15,-3 10 0 0,-6 1 0 16,0-9 6-16,-9 4 0 15,-18 1 8-15,-9 4 1 16,3-1 5-16,1 11 0 16,-7 0 9-16,-6-2 1 0,10-11 2 15,8-6 0-15,6-10 2 16,12 0 0-16,6-5 1 16,3-3 1-16,9-6-11 15,6 4 1-15,3-4-3 16,3-4 0-16,-1-3-7 15,4-3 1-15,3 0-12 0,6 3 1 16,-6-9-1-16,-4 7 0 16,-2-9 0-16,-6 5-11 15,0-36 16-15,0 2 9 16,-6 8 1-16,-3 2 0 16,0 12 0-16,-12 2 11 15,-15 7 1-15,3 12 2 31,0 2 0-31,-3 13 1 16,-2 11 1-16,-4 13 0 0,-3 16 0 16,-6 32-12-16,4 2 0 15,-10 6-2-15,0 5 0 16,0 0-9-16,10 0 0 16,-4-6-9-16,6-12 0 0,-5-30 0 15,17-13 0-15</inkml:trace>
  <inkml:trace contextRef="#ctx0" brushRef="#br0" timeOffset="41359.6016">10777 13081 27 0,'-6'16'13'0,"9"-27"-13"0,-3 11 14 15,-15 6-15-15,-9-9 1 16,30 3 0-16,-15 5 0 31,-9-5 0-31,6-5 1 16,4 0-1-16,2 2 0 0,3-2 0 15,3-1 0-15,3 4 7 16,-3-6 1-16,3 3 0 16,-3 5 0-16,3 7 0 15,-3 1 1-15,0 3-1 16,0 0 0-16,0-1-8 16,0 3 1-16,0-5-1 0,0-2 0 15,0-1 0-15,0-10 1 16,0-3-1-16,3-8 1 15,2 0 0-15,10-8 1 0,6-2 0 16,3-1 0-16,6 1 1 16,5 2 1-16,1 0 0 31,0 3 1-31,6 0-1 16,2 5 1-16,1 5 0 15,5 3 1-15,-2 3-2 0,-6 8 0 16,-6-1-1-16,-7 6 1 15,-5 3-1-15,-6 7 0 16,-6 1-2-16,-9 2 0 16,-3-2-5-16,-6-1 1 0,-3-2-7 15,-12 3 0-15,-3 10-7 16,-2-3 0-16,-1-10 0 16,3-8 0-16,0-3 4 15,6-7 1-15,3-9 5 16,3-2 0-16,4-3 7 15,2-3 0-15,-3 1 8 0,3-1 0 16,0 3 2-16,3 1 0 16,0 4 1-16,-3 8 0 0,0 9 0 15,0 4 1-15,0 3-9 16,-3 9 1-16,-3-4-3 16,3 1 1-1,6-1-11 16,0-2 1-31,3 0-3 16,3-13 0-16,-3-3 5 0,6-6 0 16,0 1 3-16,3-3 1 15,0-3 10-15,0 1 0 16,0 5 4-16,3-6 0 16,0 6-5-16,3-1 1 15,-1 6-4-15,1 0 1 0,0 6-2 16,-3-6 1-16,3 5-7 15,-9 8 1-15,0 0-6 16,-6 3 0-16,-3 8-6 16,-3-3 1-16,-3 0 0 15,-6-2 0-15,-6 0 3 0,-3-4 1 32,1-1 12-32,2-1 1 15,3-3 8-15,0 1 0 0,3-3 1 16,9-3 1-16,3-2-1 15,3-3 1-15,0 0-8 16,6-5 1-16,3-1-5 16,6-2 1-16,0 0-3 15,0 3 1-15,0 0-7 16,0 0 1-16,-3 2-10 0,-1 3 1 16,-2 3-1-16,-3-1 0 15,-3 1 1-15,-6-3 1 16,-6 0 11-16,0 3 1 0,-2 2 10 15,-1 0 1-15,3 3 1 16,-3 3 1-16,3 2-1 16,0 0 1-16,3 3-8 31,3 0 0-31,0 5-5 16,3 0 1-16,0 3-11 15,0 5 1-15,6-5-2 0,-3-3 1 16,0-5-1-16,0 0 1 15,-3-3 1-15,0 0 1 16,-9-2 8-16,-15-1 0 0,6-2 1 16,-5 6 0-16,-1-4 9 15,0-2 0-15,3-5 4 16,6 2 0-16,6-2 2 16,9-3 1-16,9-8 2 15,9 0 0-15,3-3-9 16,3 3 1-16,2-2-4 0,7 2 1 15,6 0-3-15,9 3 0 16,5-6-3-16,1 6 1 16,-1-1-6-16,-2 1 1 0,-1 0-10 15,4 2 1-15,-9 1-7 16,14-6 0-16</inkml:trace>
  <inkml:trace contextRef="#ctx0" brushRef="#br0" timeOffset="43922.1867">14539 12941 27 0,'0'0'13'0,"18"-3"-13"16,-18 3 13-16,3 3-13 15,0 2 0-15,-3 0 0 16,3 3 1-16,-6-5-1 16,3 8 0-16,-3 2 0 15,3 0 0-15,0-2 0 16,0-6 0-16,0 5 0 15,3-4 1-15,0-4-2 16,0 1 1-16,-3-3 0 16,3 0 0-16,0 5 0 0,-3-5 0 15,0 0 0-15,0 6 0 16,0-4 0-16,0 1 1 16,0 2-2-16,0-2 1 15,0-6 1-15,-3-5 0 16,-3 0 0-16,3 0 1 0,0 3 0 31,3 0 0-31,0 0 0 16,0-1 0-16,-3 6 0 15,3-5 0-15,-3 2-2 16,0 1 1-16,-3 4-2 0,3-2 1 16,0 3-2-16,0 5 1 15,0 0-2-15,3-3 1 16,-3-2 0-16,3 2 1 15,0-2-1-15,0-3 1 0,0 2 0 16,-3 4 1-16,3-4 0 0,-3 1 0 16,-3 2 0-16,-2-2 0 15,-4-3 0-15,-3 2 1 32,3-2 0-32,0 0 1 15,3 3 0-15,0-3 0 16,3 3 4-16,0-1 0 0,3-2 1 15,0-5 0-15,0 2 1 16,0-4 0-16,0 1 0 16,3 4 1-1,0-6-2 1,3 8 1-16,0 0-1 16,6 2 1-16,3-2 0 0,6 0 0 15,3 6-1-15,6-4 1 0,-1 1-4 16,4-6 0-16,0 3-1 15,-3 0 1-15,-4 3-3 16,1 0 1-16,0-1-1 16,0 1 0-16,-3 2-1 31,3-5 1-31,-4 0-1 16,-2-3 1-16,3 3-1 0,-6-5 1 15,-3 5-3-15,3 0 1 16,-3-8-7-16,-3 0 1 15,8 6-12-15,-2-6 0 16,-3-3 0-16,3 1 0 0</inkml:trace>
</inkml:ink>
</file>

<file path=ppt/ink/ink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09:58.974"/>
    </inkml:context>
    <inkml:brush xml:id="br0">
      <inkml:brushProperty name="width" value="0.05292" units="cm"/>
      <inkml:brushProperty name="height" value="0.05292" units="cm"/>
      <inkml:brushProperty name="color" value="#7030A0"/>
    </inkml:brush>
  </inkml:definitions>
  <inkml:trace contextRef="#ctx0" brushRef="#br0">24049 14618 151 0,'-17'11'-16'0,"-16"-1"1"0</inkml:trace>
</inkml:ink>
</file>

<file path=ppt/ink/ink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10:20.339"/>
    </inkml:context>
    <inkml:brush xml:id="br0">
      <inkml:brushProperty name="width" value="0.05292" units="cm"/>
      <inkml:brushProperty name="height" value="0.05292" units="cm"/>
      <inkml:brushProperty name="color" value="#7030A0"/>
    </inkml:brush>
  </inkml:definitions>
  <inkml:trace contextRef="#ctx0" brushRef="#br0">11795 9231 26 0,'-9'-18'13'0,"12"18"-4"0,3 2 14 16,3 1-20-16,3 2 1 0,3 1 1 15,-1-1 1-15,4-2-8 16,0 2 1-16,-3-5 5 16,3 5 1-16,-3 0-4 15,0 1 1-15,-3 2-7 16,-3 5 0-16,-6 3-5 16,-3 0 0-16,-6 5-3 15,-3 3 0-15</inkml:trace>
  <inkml:trace contextRef="#ctx0" brushRef="#br0" timeOffset="296.8821">11732 9509 24 0,'-44'19'12'0,"20"-14"-7"16,21-5 22-16,3 0-25 15,12-3 0-15,6-2 1 16,6-3 0-16,2-3-4 16,4 1 0-16,0-1 3 15,0 3 0-15,-1 0-5 16,-5 3 0-16,-6 5-5 0,-3 3 1 15,-6 5-2-15,-6 2 1 16,-6 1-1-16,-3 2 0 16,-3 3 7-16,-3-3 1 15,0 0 4-15,0 1 1 16,0-9 1-16,3-2 0 16,0 5-1-16,6-6 1 15,3 1-3-15,0-3 1 16,12 0-3-16,-3 0 1 0,0-3-5 15,3 1 0-15,0-4-3 16,3 1 1-16</inkml:trace>
  <inkml:trace contextRef="#ctx0" brushRef="#br0" timeOffset="560.7609">11988 9551 17 0,'-20'19'8'0,"-4"-1"-7"16,18-12 12-16,0 2-12 15,-3 0 0-15,0 5 0 16,-3 3 0-16,-6-3-1 16,0 3 1-16,-3-3 1 15,7 0 1-15,2-2-1 16,0 0 0-16,6-4 1 16,6-4 1-16,6-6-2 15,9-4 1-15,0-12-1 0,5-2 1 16,1 2-2-16,3 1 0 15,0-1-6-15,0 3 1 16,-1 3-5-16,-5 8 0 16</inkml:trace>
  <inkml:trace contextRef="#ctx0" brushRef="#br0" timeOffset="742.0742">11857 9880 21 0,'-44'23'10'0,"23"-15"-4"15,18-8 14-15,0 0-18 16,3 0 1-16,3 0 2 0,6 0 0 0,6-5-7 16,0-3 1-16,2-5 4 31,4-3 0-31,-3-3-6 16,0-2 1-16,-3-3-8 15,0 1 1-15</inkml:trace>
  <inkml:trace contextRef="#ctx0" brushRef="#br0" timeOffset="922.4844">11970 9610 28 0,'-11'16'14'0,"-7"42"-10"0,15-42 19 0,0 7-23 15,-3 9 1-15,0 3 0 16,0 2 0-16,0 2-1 16,3 1 0-16,0 0 1 15,3-1 0-15,0 6-4 16,3-2 1-16,0-6-5 15,3-11 1-15,0-5-3 16,0-7 0-16</inkml:trace>
  <inkml:trace contextRef="#ctx0" brushRef="#br0" timeOffset="1093.5121">11935 10070 30 0,'-15'-26'15'0,"-3"23"-9"0,12 3 28 16,-3 3-32-1,-3 2 1-15,0 0 2 16,3 3 0-16,0 0-6 15,9-5 0-15,9-6 4 16,0-2 1-16,0-6-2 16,6-5 0-16,6-10-6 15,6-3 0-15,6-11-8 16,11-10 0-16,7-11-2 0,2-5 1 16</inkml:trace>
  <inkml:trace contextRef="#ctx0" brushRef="#br0" timeOffset="1491.4452">12405 9377 34 0,'3'-16'17'0,"-12"16"-15"15,3 8 32-15,-3 2-32 16,-9 4 1-16,-5 2 2 16,-1 2 1-1,-3 3-7-15,3-2 0 16,6-1 4-16,6 1 1 16,6-3-2-16,3 2 1 15,6 1-3-15,6 2 1 16,3 3-1-16,9 5 1 15,-6-3-1-15,-3 6 0 16,-3-3 0-16,-6 6 1 0,-6-1 0 16,-6-5 1-16,-3 3-2 15,-3 0 1-15,-6-3-6 16,3 0 1-16,7-8-5 16,-7-8 1-16,9-8-7 15,3-10 1-15,6-5-1 0,6-6 1 16,6-5 8-16,0-6 1 15,2 1 6-15,7 2 0 16,6-3 6-16,-3-2 1 0,0-5 0 16,-1 5 1-16,1 0-6 15,0 2 0-15,-3 9-5 32,-3 2 0-32,0 0-7 15,-6 5 1-15</inkml:trace>
  <inkml:trace contextRef="#ctx0" brushRef="#br0" timeOffset="1624.8304">12462 9620 23 0,'-18'29'11'0,"0"19"-3"0,15-35 17 16,-3 6-23-16,-3 10 0 15,0 5 1-15,0-5 1 16,0 3-5-16,3 0 0 0,0-3 0 16,3 0 0-16,3-8-8 15,6-2 0-15</inkml:trace>
  <inkml:trace contextRef="#ctx0" brushRef="#br0" timeOffset="2045.2021">12813 9602 26 0,'-33'31'13'0,"0"41"-9"16,21-46 15-16,-2 6-16 16,-10 3 1-16,-3-9 3 0,0 0 0 15,6-4-7-15,1-9 0 16,5-5 6-16,3-6 0 16,3-12-2-16,3-11 0 15,6-11-1-15,9-13 0 16,12-3-3-16,8 3 1 0,4 6-1 15,0-1 0-15,3 8 0 16,-7 3 0-16,1 8 1 16,-3 2 0-16,-3 14 0 15,-6 10 0 17,-9 40 1-32,-7 0 1 0,-2 3-1 0,-2 2 0 31,-1-7-5-31,0-4 1 15,0-7-10-15,3-3 0 16,6-5-3-16,-1-8 0 0</inkml:trace>
  <inkml:trace contextRef="#ctx0" brushRef="#br0" timeOffset="2493.5267">13423 9247 47 0,'-9'0'23'0,"-6"21"-23"0,9-7 43 15,-6 7-41-15,-5 5 0 16,-1 1 1-16,-6 2 0 31,-6 3-4-31,-3 2 0 16,1 0-2-16,-4 1 0 16,6 2-12-16,3-3 0 15,6-7 0-15,19-17 0 0</inkml:trace>
  <inkml:trace contextRef="#ctx0" brushRef="#br0" timeOffset="2678.0588">13289 9350 56 0,'6'-16'28'0,"18"6"-37"0,-12 5 59 16,3-3-50-16,5 5 0 0,4 0 0 15,3-2 0-15,9 5-1 16,0 0 1-16,-1 3-8 15,-2 5 1-15,-9 5-8 16,-9 5 0-16</inkml:trace>
  <inkml:trace contextRef="#ctx0" brushRef="#br0" timeOffset="2861.4645">13301 9546 45 0,'-27'5'22'0,"9"-7"-14"0,18 2 33 15,3-5-40-15,3-1 1 0,3-2 0 16,6-2 1-16,6-1-4 16,6 1 1-16,0-1-1 15,-1 3 1-15,4 0-8 16,3 0 0-16,-6 6-8 0,-7 2 1 16</inkml:trace>
  <inkml:trace contextRef="#ctx0" brushRef="#br0" timeOffset="3195.0688">13268 9639 38 0,'-29'24'19'0,"-4"15"-16"15,27-36 26-15,3 2-28 32,3 1 0-32,6-4 1 15,6-2 0-15,6-2-2 16,-1-12 1-16,7-2 1 15,6-5 1-15,6-3-1 16,2 1 0-16,16-1 0 16,0 0 0-16,-4 5-2 15,-2 4 1-15,-12-1 0 16,-7 8 1-16,-5 2-1 16,-9 6 0-16,-3 6 1 0,-6 2 0 15,-9 5-1-15,-6-2 1 16,-3 10-5-16,-6-5 0 0,-3 2-4 15,-5 1 1-15,-1-4-5 16,6-1 0 0,0-6-5-16,0-6 1 15</inkml:trace>
  <inkml:trace contextRef="#ctx0" brushRef="#br0" timeOffset="3610.2902">13450 9633 21 0,'0'8'10'0,"6"-29"-7"16,-6 21 14-16,0 0-16 15,0 0 0-15,0 0 1 16,0 0 1-16,0 3-3 0,0 0 0 16,0 2 2-16,-3 3 1 15,3-3-1-15,0 0 0 16,0 1-1-16,0-1 1 16,0-5-1-16,3 0 0 15,3 0-1-15,-3-3 1 0,0-2-1 16,-3 5 1-16,3 3-1 31,-6 2 1-31,0 6-1 16,-3-1 0-16,-3 3 0 15,-3 3 1-15,0 0 1 16,0 3 0-16,0-6 1 0,0 0 0 16,3-2 1-16,0-1 0 15,3-4 0-15,4 1 1 16,-1-1-2-16,3-6 0 0,5 0 0 15,4-6 0-15,6-4-2 16,3-1 1-16,0-7-2 16,9-1 0-16,3 3-6 15,-4 1 1-15,-2 1-8 16,3 6 1-16,-12 3-3 16,-9 5 0-16</inkml:trace>
  <inkml:trace contextRef="#ctx0" brushRef="#br0" timeOffset="4043.5394">13411 9858 22 0,'-24'22'11'0,"-2"1"-5"0,20-23 17 16,0 3-21-16,0 2 1 15,0 3 1 1,0 0 1-16,0 0-6 16,0 0 0-16,3 0 4 15,0-3 1-15,0-2-1 16,3-3 0-16,6-5-1 0,0-1 1 15,6-2-2-15,3 0 1 16,2-5-1-16,1 0 0 16,3-3-1-16,0-2 1 15,9-1-1-15,-3 3 1 0,-4 3-1 16,-5 5 0-16,-3 0 0 16,0 5 1-16,-9 6 0 15,-6 2 0-15,-9 9 0 16,-6-1 0-16,3 0 0 15,0-2 0-15,0-1 0 16,1 1 1 0,-4-1 0-16,3 1 1 15,0 0 0-15,3-3 0 16,3-1 0-16,0-1 0 0,3-1-1 16,0-2 1-16,3-1-1 15,0-2 0-15,0 0-2 16,6 0 0-16,0 0-8 15,3-2 1-15,9 2-10 16,6 0 0-16</inkml:trace>
  <inkml:trace contextRef="#ctx0" brushRef="#br0" timeOffset="4529.4094">14036 9462 42 0,'18'5'21'0,"15"-5"-20"0,-18-3 28 15,3 1-29-15,2-1 1 16,1-5 2-16,-3 0 0 16,3-3-6-1,-3-4 1-15,-3-1-3 16,-3-3 0-16,-3 3-7 0,-7 0 0 15</inkml:trace>
  <inkml:trace contextRef="#ctx0" brushRef="#br0" timeOffset="4829.6162">14212 9163 27 0,'-6'29'13'0,"-18"42"-8"0,18-42 17 0,-9 6-20 16,-3 7 0-16,-2 8 2 15,-7 14 1-15,-6 10-6 16,3 2 1-16,3-4 4 15,1-1 0-15,-1-10 0 16,6-8 0-16,3-8-1 0,6-10 1 16,0-12 1-16,3-9 0 15,3-7-1-15,4-7 1 32,-1-7-2-32,3-9 1 15,3 0-1-15,5-8 1 16,4-5-3-16,3-6 0 0,9-2-3 15,6-5 1-15,9 0-7 16,2 5 1-16,1 2-10 16,0 4 0-16,2 1-1 15,-5 4 1-15</inkml:trace>
  <inkml:trace contextRef="#ctx0" brushRef="#br0" timeOffset="5277.9203">14569 9337 12 0,'-3'5'6'0,"0"-2"3"15,3-3 6 16,6-3-7-31,-3 6 1 0,3-6 3 16,0 1 1-16,0-4-15 16,0-1 0-16,0-1 11 15,0 2 0-15,-3 1-4 16,0 2 1-16,6-2-2 0,0 0 1 16,2 2-3-16,1 1 0 15,3-4-1-15,3 6 0 16,0-2-1-16,3 4 1 15,-3 4-1-15,2-1 1 32,-2 5-1-32,-3 4 0 0,0 1 0 15,-6 7 1-15,-3-4-1 16,-3-5 1-16,-3 3-1 16,-3 0 1-16,-3 0-4 15,0 3 0-15,-9-1-6 16,3 1 0-16,0-4-7 0,-2-1 0 15</inkml:trace>
  <inkml:trace contextRef="#ctx0" brushRef="#br0" timeOffset="5461.4861">14748 9327 25 0,'0'-19'12'0,"9"11"-6"0,-9 11 11 0,0 2-17 16,0 6 1-16,-6 4 1 15,0 9 0-15,-6-3-5 16,3 3 1 0,-3 0-3-16,0 3 1 15,-3-4-4-15,3-1 1 16</inkml:trace>
  <inkml:trace contextRef="#ctx0" brushRef="#br0" timeOffset="5812.7173">14554 9626 30 0,'-9'2'15'0,"0"6"-10"0,6-8 29 0,3-3-32 15,0 3 1-15,0 0 3 16,6 3 0-16,3-3-7 16,3 0 1-16,3-5 4 15,3-3 0-15,0 0-1 16,-3-3 0-16,-1-2-6 0,1-3 0 16,0 0-5-16,-3-2 0 0,-3-3-6 15,-3 0 1-15,0-3-2 31,-6-8 1-31,0 6 6 32,12 23 8-32,-51 13 4 15,9 9 0-15,-2 7 7 16,-7 11 0-16,6 14 3 0,3 4 0 16,10 1-6-16,5-6 1 15,6-5-4-15,15 0 0 16,9-5-2-16,11-6 1 15,4-5-4-15,3-10 0 0,0-6-8 16,5-8 1-16,4-5-8 16,-3-5 0-16</inkml:trace>
  <inkml:trace contextRef="#ctx0" brushRef="#br0" timeOffset="6109.8608">15191 9149 28 0,'-21'8'14'0,"30"0"-2"15,-6-8 14-15,3 3-22 16,6-3 0-16,0 2 4 15,3 1 1-15,6 2-11 0,-3-5 1 16,2 3 6-16,-5 0 0 16,12-6-2-16,0 0 1 15,0-2-8-15,-4 0 0 0,-5 2-9 16,-3 3 1-16,-6-2-3 16,-6-6 0-16</inkml:trace>
  <inkml:trace contextRef="#ctx0" brushRef="#br0" timeOffset="6279.455">15283 9020 29 0,'-17'8'14'0,"8"13"-11"0,6-13 23 16,0 5-26-16,0 8 0 16,0 11 0-16,0 2 1 15,0 1-2-15,3-1 0 0,0-2-4 16,3 2 1-16,3-10-5 15,0 0 1-15</inkml:trace>
  <inkml:trace contextRef="#ctx0" brushRef="#br0" timeOffset="6492.3649">15498 9025 37 0,'0'-11'18'0,"9"17"-20"0,-9-1 33 15,-3 6-30-15,-6 4 0 16,-6 9 1-16,-3 8 0 16,-3 5-3-16,0 3 1 15,3 2-1 1,1-2 1-16,-1-1-9 16,3-7 1-16,0 0-3 15,0-3 0-15</inkml:trace>
  <inkml:trace contextRef="#ctx0" brushRef="#br0" timeOffset="6813.4207">15307 9369 29 0,'-9'-11'14'0,"0"17"-11"0,3-1 24 15,-3 3-26-15,-2 2 0 16,-4 1 0-16,-3 0 0 31,3-1-2-31,0 3 1 16,3 1 1-16,0-1 0 15,3 0-1-15,3 0 1 0,0 1 0 16,0-1 0-16,3 3 0 16,-2-3 0-16,-1 0 0 15,0 0 1-15,0 3-1 16,0-3 0-16,0 1-4 15,0-1 0-15,0-3-8 0,3-2 1 16,3-2-1-16,9-6 0 16</inkml:trace>
  <inkml:trace contextRef="#ctx0" brushRef="#br0" timeOffset="7010.3999">15179 9525 26 0,'-6'-8'13'0,"9"19"-9"16,-3-9 24-16,0 4-27 16,-3 4 0-16,0 3 0 15,0 1 1-15,0 4-3 16,0 3 1-16,-3 3 1 16,3-3 0-1,0 3-4-15,0-8 0 16,3 0-7-16,3 0 1 0</inkml:trace>
  <inkml:trace contextRef="#ctx0" brushRef="#br0" timeOffset="7515.0771">15325 9424 34 0,'-3'-15'17'0,"9"28"-19"15,-3-13 27-15,3 2-24 16,0 1 1-16,3 0-1 16,0-1 1-16,-3 1-3 15,0 2 1-15,-6 1 1 16,-3 2 1-16,-3 2-1 0,-3 3 0 16,-3 3-1-16,-3 0 1 15,0 0-1-15,-3-3 0 16,3-2 0-16,4-1 0 15,2-2 0-15,3-2 0 16,6-4-1-16,0-2 1 16,9-2-1-16,0-4 1 0,2 1 0 15,1-3 0-15,0 3-1 16,-3 0 1-16,0 5 0 16,-6 2 0-16,-3 3 0 0,-3 3 0 15,-3 0 0-15,-3 6 1 31,3 1 0-31,-3 1 1 16,3 3-1-16,0-6 1 16,0-2 0-16,3-1 0 0,1-2 0 15,2-3 1-15,2-2-2 16,4 0 1-16,0-6-5 16,3 3 1-16,0-3-9 15,0 1 1-15,-3 4-3 16,-6-2 1-16</inkml:trace>
  <inkml:trace contextRef="#ctx0" brushRef="#br0" timeOffset="8110.2584">15206 9798 30 0,'-27'13'15'0,"0"18"-15"0,21-23 27 0,-5 3-26 16,-1 0 1-16,3-1 1 15,0 1 1-15,3-1-4 16,3 1 0-16,0 0 3 16,3-1 0-16,0 3 0 15,0 1 0-15,0 1-1 16,3-1 1 0,0-4-1-16,0 1 0 15,0-1-2-15,0-2 1 16,0-2-4-16,0-1 1 0,0-2-6 15,0-3 1-15,3-6-6 16,-3-4 1-16,3-9-1 16,0 1 0-16,-1 2 4 15,10 18 9 1,-18-20 2-16,15 5 1 16,0 2 4-16,0 3 1 15,3-2 0-15,0-4 1 0,3 4-6 16,0-1 0-16,-1-2-3 31,-2 2 0-31,-3 3-2 16,0 3 1-16,-3 5-1 15,0-5 0-15,-3 5 0 16,0-3 0-16,-3 3 1 0,6-2 1 16,-3 2 2-16,6-3 1 15,-3 0 1-15,0 6 1 16,-4 0 0-16,1 2 1 15,-3 3-1-15,-3 5 0 0,-6-2-2 16,1-1 0 0,-7 11-7-1,3-2 0-15,0-3-8 16,0-6 1-16,3-2-1 16,0-2 0-16</inkml:trace>
  <inkml:trace contextRef="#ctx0" brushRef="#br0" timeOffset="8262.9619">15301 9914 26 0,'-9'5'13'0,"12"-15"-15"0,-3 10 25 31,6 0-20-31,0 0 0 16,3 0 1-16,3 0 0 0,6 0-6 16,-3 0 1-16,0 2-2 15,0 1 0-15,-4 2-6 16,-8 6 0-16</inkml:trace>
  <inkml:trace contextRef="#ctx0" brushRef="#br0" timeOffset="8449.0362">15197 10054 44 0,'-30'3'22'0,"18"2"-19"0,12-5 41 16,0 0-43-1,3-3 1-15,6 1 0 16,-3-1 0-16,18-7-3 15,3-6 1-15,6-5-1 16,5-1 1-16,7 7-9 16,3-7 1-16,-1-1-7 15,4-7 1-15</inkml:trace>
  <inkml:trace contextRef="#ctx0" brushRef="#br0" timeOffset="8831.6772">15813 9475 38 0,'-9'21'19'0,"-15"37"-17"16,19-39 27-16,-7 10-27 15,-3 8 0-15,-3 2 3 0,-3 6 1 16,0-5-6-16,3-3 0 16,0-8 4-16,7-5 1 31,-1-8-2-31,3-8 1 0,3-8-2 15,3-13 0-15,3-14-2 16,3-12 1-16,6-12-1 16,6 1 1-16,5 0-2 15,1 7 1-15,0 9 0 16,3 0 1-16,-3 7-1 16,9 6 0-16,-1 5 1 0,-2 11 0 15,-3 5 0-15,-9 8 0 16,-3 8 0-16,-9 5 0 15,-9 16 0-15,-6 5 0 0,0 8-2 16,0-2 0-16,3-3-10 16,0-8 1-16,3 3-7 15,6-14 1-15</inkml:trace>
  <inkml:trace contextRef="#ctx0" brushRef="#br0" timeOffset="9296.5995">16254 9427 36 0,'0'-10'18'0,"18"12"-18"0,-9-2 25 16,8 0-25-16,10-2 0 16,0-1 1-16,0 0 0 0,0-2-1 15,-4 0 0-15,-5-3-2 16,-3 0 1-16,-6 0-7 15,0 0 1-15,-6 0-3 16,6-11 0-16</inkml:trace>
  <inkml:trace contextRef="#ctx0" brushRef="#br0" timeOffset="9582.2743">16471 9128 24 0,'-27'19'12'0,"0"63"-10"0,16-51 19 0,-7 12-18 15,-6 4 0-15,0 9 3 16,0 7 0-16,0 14-6 15,1 3 0-15,-4-12 6 32,0 1 1-32,3-5-1 15,3-14 1-15,4-5-1 16,2-8 1-16,3-8-1 0,3-8 0 16,3-13-2-16,0-5 1 15,3-9-2-15,3-9 1 16,6-7-2-16,3-7 0 15,6-8-1-15,6-5 0 0,2-8-6 16,13-3 1-16,6 10-8 16,5 4 1-16,4 2-8 15,0 2 1-15</inkml:trace>
  <inkml:trace contextRef="#ctx0" brushRef="#br0" timeOffset="9898.1108">16825 9263 39 0,'-29'16'19'0,"-28"26"-16"0,45-26 28 0,-9 5-30 15,0-2 1-15,1-1 2 16,2-2 0-16,3 0-5 16,6-5 1-16,3-3 2 15,9-3 1-15,6-2-2 16,6-6 1-16,6 0-1 0,2 3 0 15,10-2-1-15,3-1 1 16,0-2-1-16,-1 2 1 16,-2 3-1-16,-6 0 1 15,-6 0 0-15,-7 3 0 16,-2-1 0 0,-12 6 1-16,-12 6-2 15,-5 1 0-15,-7 4-8 16,-3-1 1-16,0 6-8 15,-3-5 0-15</inkml:trace>
  <inkml:trace contextRef="#ctx0" brushRef="#br0" timeOffset="10233.748">16542 9641 38 0,'-2'8'19'0,"2"14"-15"0,0-17 26 15,2 3-27-15,1-3 1 0,3-2 3 16,3-3 0-16,0-8-9 16,9-3 1-16,3-2 5 0,6 0 1 15,3-3-3-15,11 3 0 16,4-1-1-16,2 4 0 16,-5 2-1-16,-6 5 0 15,-3 1 0-15,-4 2 0 16,-5 0 0-1,-6 5 0-15,-3 3 1 16,-6 8 0-16,-6 5-1 16,-6 3 1-16,-9 2-4 15,-6 6 1-15,-3-6-7 16,-9 1 1-16,-5 2-8 16,2-11 0-16</inkml:trace>
  <inkml:trace contextRef="#ctx0" brushRef="#br0" timeOffset="10499.2272">16739 9723 29 0,'0'-10'14'16,"3"5"-6"-16,-3 5 16 0,-3 0-24 15,-3 5 0-15,-3 5 0 16,-3 4 1-16,-6 2-1 31,3-1 0-31,1 4 0 16,2-6 0-16,3-2-1 0,6-1 1 15,0-4 0-15,6-1 0 16,0 0 0-16,3 0 1 16,3-2 0-16,0-3 0 0,2 0 0 15,1 0 1-15,0-5-1 16,3 2 1-16,3 1-4 16,0-1 0-16,0 0-8 15,-3 6 0-15</inkml:trace>
  <inkml:trace contextRef="#ctx0" brushRef="#br0" timeOffset="10867.3066">16519 10044 37 0,'-12'8'18'0,"6"-3"-17"0,6-5 28 16,6 2-28-1,0-2 1-15,3 0-1 16,3-2 1-16,2-3-2 15,4-3 0-15,3 0 0 16,3-6 1-16,0 1-6 0,0 0 0 16,-4 0-3-16,4 0 1 15,0 2-1-15,-6 3 0 16,-9 3 2-16,-9 5 1 16,-3 0 5-16,-3 5 1 15,-6 6 4-15,-6 4 0 0,0 4 2 16,0 2 1-16,4 0 0 15,2 3 0-15,3-3-1 16,3 0 1-16,0-5-3 16,6-2 1-16,6-4-3 0,3 1 1 31,6-9-6-31,2-4 0 16,16-6-13-16,6-3 1 15</inkml:trace>
  <inkml:trace contextRef="#ctx0" brushRef="#br0" timeOffset="11130.2726">17409 9488 43 0,'-66'5'21'0,"78"6"-21"16,-6-9 28-16,0 4-27 0,9-4 1 0,3 1 1 16,0-3 0-16,-1-5-3 31,1-3 0-31,0 0-2 16,0-3 1-1,-3-5-11 1,0-5 0-16</inkml:trace>
  <inkml:trace contextRef="#ctx0" brushRef="#br0" timeOffset="11451.3264">17534 9276 27 0,'-15'14'13'0,"3"25"1"0,6-23 11 15,0 5-22-15,-3 8 1 16,-3 8 3-16,-3 8 0 0,-3 19-8 16,-5 2 0-16,-1 0 5 15,-3 0 1-15,-6 0-2 16,6-2 1-16,4-3-3 15,-1 0 1-15,0-8-1 0,3-14 1 16,3-10-1-16,3-7 1 16,1-9-1-16,-1-11 0 15,3-7 0-15,0-8 1 16,3-3-1 0,3 3 0-16,3-3 0 15,6 0 0-15,3-5 0 16,3-6 0-16,6 4-1 15,6 1 1-15,11-1-6 16,7-1 0-16,6-3-9 16,-1 4 0-16,7-12-3 15,-9 6 1-15</inkml:trace>
  <inkml:trace contextRef="#ctx0" brushRef="#br0" timeOffset="11701.6106">17861 9387 46 0,'0'0'23'0,"18"-10"-22"16,-12 7 42-16,3 3-40 16,0-2 0-1,3-1 1-15,3 0 0 16,2-5-6-16,1 3 1 0,0-3 3 15,0 0 0-15,-3 0-8 16,-3 3 1-16,-3-3-9 16,-3 3 1-16,-6-1-3 15,-3 1 1-15</inkml:trace>
  <inkml:trace contextRef="#ctx0" brushRef="#br0" timeOffset="11851.6989">17742 9327 42 0,'-39'10'21'0,"16"25"-27"0,17-25 41 16,0 3-36-16,-3 6 1 16,0 2-5-16,0 6 0 0,3-4-3 31,3 1 1-31,0 8-4 16,0-6 0-16</inkml:trace>
  <inkml:trace contextRef="#ctx0" brushRef="#br0" timeOffset="12216.8074">17611 9694 34 0,'-24'3'17'0,"6"21"-20"0,12-14 33 0,1 4-30 16,-1 1 1-16,0 9 0 16,0-3 0-16,0 1-1 15,0-7 0-15,3-4 1 16,3-6 1-16,3-2 0 15,6-8 0-15,3-6 0 16,5-5 0-16,4-8-1 0,0-5 1 16,12-8 0-16,3 6 0 15,-1 4 0-15,1 1 1 16,3 4-1 0,-10 4 1-16,-5 5 1 15,-3 2 0-15,-3 6-2 16,-3 2 1-16,-6 6-1 15,-3 2 0-15,0 6-2 16,-6 7 1-16,-6 3-7 16,-3 1 0-16,-3 1-9 0,-6 1 0 15,-3-3-1-15,3-5 0 16</inkml:trace>
  <inkml:trace contextRef="#ctx0" brushRef="#br0" timeOffset="12548.7955">17632 9742 28 0,'-12'-5'14'16,"18"-6"-12"-16,0 6 25 0,0 5-25 16,3 2 0-1,9 1 1-15,2 2 1 16,1-2-5-16,0 2 0 16,-3 3 1-16,-6 3 0 15,-6 2-5-15,-9 3 0 16,-3 0-4-16,-6-3 0 15,0 0 0-15,-3-2 0 0,0-6 5 16,3 6 0-16,1-9 8 16,2-2 0-16,3-2 5 15,0-1 0-15,3 0 2 16,0 1 0-16,3 2-4 16,6-6 1-16,3-1-3 0,9 4 0 15,2-2-3-15,4 2 1 16,3-2-6-16,0 5 0 15,0 0-10-15,-1 0 0 0</inkml:trace>
  <inkml:trace contextRef="#ctx0" brushRef="#br0" timeOffset="12750.9893">17581 10009 53 0,'-18'-2'26'0,"18"2"-27"15,6 0 43-15,3 0-40 16,6 0 1-16,6 0 0 16,6-3 1-1,6 3-5-15,2-3 0 16,-2-2 0-16,6-3 0 0,-9 0-9 16,-4 3 0-16,1 0-7 15,-3-1 1-15</inkml:trace>
  <inkml:trace contextRef="#ctx0" brushRef="#br0" timeOffset="12918.0415">17858 9784 42 0,'-42'3'21'0,"7"29"-20"0,14-16 33 0,3-1-32 32,-6 12 1-32,-3 10 0 15,1 8 1-15,-1 10-5 16,3 6 0-16,3-2 0 15,3-7 0-15,3-4-13 16,7 2 1-16</inkml:trace>
  <inkml:trace contextRef="#ctx0" brushRef="#br0" timeOffset="18951.4883">10601 11978 24 0,'-12'-8'12'0,"18"-3"-2"0,-3 6 13 16,6 0-20-16,0-3 0 16,3 0 1-16,3-6 1 0,9 1-6 15,3 0 0 1,5 0 4-16,4 0 0 15,3-1-1-15,-4 1 1 16,-2 3-5-16,-3-1 1 16,-3 3-6-16,-3 3 0 15,-7-3-5-15,-2 2 0 0</inkml:trace>
  <inkml:trace contextRef="#ctx0" brushRef="#br0" timeOffset="19123.7059">10899 11755 22 0,'-45'11'11'0,"1"15"-5"0,26-18 15 16,-3 8-20 0,-3 8 1-16,0 0 0 15,1 10 0-15,-1 3-2 0,3 0 0 16,3 0-2-16,6 0 1 16,3-10-7-16,6-6 0 15</inkml:trace>
  <inkml:trace contextRef="#ctx0" brushRef="#br0" timeOffset="19306.1941">10702 11919 31 0,'-5'3'15'0,"5"13"-16"16,0-3 24-16,0 8-22 15,0 9 0 1,-3 7 0-16,3 0 1 15,0 0-2-15,0-6 0 16,3-2-3-16,0-5 0 16,2-3-6-16,10-5 0 0</inkml:trace>
  <inkml:trace contextRef="#ctx0" brushRef="#br0" timeOffset="19474.0489">10833 12068 29 0,'-3'-3'14'0,"15"-2"-11"16,-6-1 22-16,3 1-25 16,3 0 1-16,0 0 1 15,3-3 0-15,0 2-8 0,-3 1 1 0,0 0-4 16,3 2 1-16</inkml:trace>
  <inkml:trace contextRef="#ctx0" brushRef="#br0" timeOffset="19787.2127">10905 11930 25 0,'-33'13'12'0,"18"32"-13"0,15-34 17 16,0 7-16-16,3 6 0 0,0-3-3 16,3 3 0-16,0 0-1 15,0 5 0-15,-3-2-3 16,0-1 1-16,-3-2 1 31,-15 2 5-31,24-31 2 16,-15 24 0-16,3-6 6 15,3-3 1-15,0-4 1 0,6-4 1 16,3-2-5-16,6-5 1 16,0 0-3-16,0-1 0 15,3-7-3-15,2-5 1 16,4-6-8-1,9-3 1-15,-3-2-6 16,11 0 0-16</inkml:trace>
  <inkml:trace contextRef="#ctx0" brushRef="#br0" timeOffset="19987.9422">11188 11816 41 0,'-39'14'20'0,"36"-9"-25"16,9-5 35-16,0 0-29 0,12 0 0 0,6-3 1 16,5-2 0-16,7 0-2 15,0-3 0-15,-3-3-4 16,-1 0 1-16,-2-4-8 16,3-1 0-16</inkml:trace>
  <inkml:trace contextRef="#ctx0" brushRef="#br0" timeOffset="20173.9865">11512 11618 31 0,'-24'26'15'0,"-11"33"-10"0,23-44 19 0,-12 7-24 16,-3 7 0-16,-9 8 1 16,-5 2 0-16,5 4-2 15,6-1 1-15,6-5-6 16,4-2 1-16,5-12-4 0,6-4 0 15</inkml:trace>
  <inkml:trace contextRef="#ctx0" brushRef="#br0" timeOffset="20321.8469">11280 11938 27 0,'-30'8'13'0,"-3"32"-14"15,24-27 21-15,4 8-20 16,-1 5 0-16,6 1 0 31,-3 2 1-31,6-3-4 16,6 1 1-16,-1-9-5 15,4 1 0-15</inkml:trace>
  <inkml:trace contextRef="#ctx0" brushRef="#br0" timeOffset="22563.5718">11366 12128 25 0,'-12'-13'12'0,"18"-18"-5"0,0 23 21 0,0 0-25 16,3-3 0-16,0 3 3 16,0-2 0-16,0-6-8 15,0 5 1-15,6-2 5 0,-3 0 1 16,0 2-5-16,-1 3 0 15,4 0-8-15,-3 0 0 16,0 0-4-16,0 0 0 0</inkml:trace>
  <inkml:trace contextRef="#ctx0" brushRef="#br0" timeOffset="22701.4484">11464 11904 35 0,'-17'18'17'0,"5"3"-21"0,12-10 30 15,0 5-26-15,0 5 1 0,0 5-4 16,0 6 1-16,0-3-4 16,0-2 1-16,0 4-4 15,3-1 0-15</inkml:trace>
  <inkml:trace contextRef="#ctx0" brushRef="#br0" timeOffset="22868.2345">11354 12335 41 0,'-12'3'20'0,"15"-3"-18"15,-3 0 41-15,6-6-39 16,3-2 0-16,3 0 1 16,0-2 1-16,3-1-8 15,6-5 1-15,6 3 2 16,2-3 1-16,4-5-9 16,12 0 1-16,5-3-10 15,10 6 0-15</inkml:trace>
  <inkml:trace contextRef="#ctx0" brushRef="#br0" timeOffset="23238.2832">11887 11583 44 0,'-3'3'22'0,"-3"37"-19"16,6-19 32-16,-6 8-35 15,0 5 1 1,-3 6 2-16,3 2 0 16,0 1-2-16,3 2 0 15,3-6 3-15,9 1 0 0,-3-3 0 16,3-8 0-16,0-2-2 15,0-6 1-15,0-5-1 16,3-3 0-16,3-8-1 16,0-5 1-16,3-5-6 15,2-8 1-15,1-6-9 16,3-2 0-16,9 0-6 0,-3-5 0 31</inkml:trace>
  <inkml:trace contextRef="#ctx0" brushRef="#br0" timeOffset="23670.9323">12313 11581 43 0,'-6'-8'21'0,"27"18"-17"15,-15-7 35-15,3 2-38 16,2 3 1-16,1 3 1 16,0-1 1-16,0 1-4 15,0 0 0-15,-3-1 3 31,-3 6 0-31,-6 0-1 16,-3 3 1-16,-3-4-1 0,-3 4 0 16,-3-1-1-16,-6-2 1 15,-2 3-1-15,2-6 0 16,0-2-1-16,3-1 0 0,3 1-1 16,3-1 1-16,6 1-1 15,6 0 0-15,6 2 0 0,0 0 1 16,3 8-1-16,0 0 0 15,0 3 2-15,0 0 0 16,-4 2 1-16,-2 4 1 16,-3-9-1-16,-3 3 1 31,-3-1 0-31,-5-4 0 0,-4-6-1 16,-3-5 0-16,3-5-5 15,-3-6 1-15,3-8-7 16,3-2 1-16,3-8-11 15,18 5 1-15,3 0-1 0,9-2 0 16</inkml:trace>
  <inkml:trace contextRef="#ctx0" brushRef="#br0" timeOffset="23903.4246">12762 11763 42 0,'-32'-5'21'0,"34"21"-25"16,4-19 41-16,0 3-34 15,6 3 1 1,0-3 0-16,0 3 1 16,3-3-7-16,0 0 1 15,3 0 3-15,0-6 1 0,2-4-9 16,1-1 0-16,-3-2-9 15,-3 2 1-15</inkml:trace>
  <inkml:trace contextRef="#ctx0" brushRef="#br0" timeOffset="24037.9094">12840 11673 43 0,'-18'22'21'0,"0"33"-25"0,12-44 32 15,0 5-28-15,0 7 1 16,0 4-8-16,3-3 0 15,0 5-1 1,0 0 1-16</inkml:trace>
  <inkml:trace contextRef="#ctx0" brushRef="#br0" timeOffset="24236.7484">12533 12041 57 0,'-18'8'28'0,"12"0"-35"0,6-8 52 15,9 0-42-15,3-3 0 16,15 1 0-16,12-1 1 16,5-2-6-16,1-11 1 15,2 0 1-15,1 0 0 16,0 0-9-16,-4 0 1 16,7-5-9-16,-3 5 1 0</inkml:trace>
  <inkml:trace contextRef="#ctx0" brushRef="#br0" timeOffset="24397.0813">13197 11724 45 0,'-18'-3'22'0,"-36"43"-14"0,31-32 33 16,-4 10-39-16,-6 6 0 31,-6 2 0-31,1 11 1 0,-4 6-4 16,0 2 0-16,1-5-3 15,2-3 1-15,9-3-9 16,6-10 0-16,7-3-4 15,8-8 0-15</inkml:trace>
  <inkml:trace contextRef="#ctx0" brushRef="#br0" timeOffset="24788.4697">12860 12065 39 0,'-11'-5'19'0,"2"50"-16"0,6-32 34 0,0 11-34 15,-3 0 0-15,0 2 0 16,-3 3 1-16,0 0-5 15,-3-2 0-15,3-1 3 16,3-10 0-16,6-3-2 16,0-7 1-16,6-9-1 31,0-8 1-31,3-2-1 0,3-11 0 16,3-2 0-16,3-3 0 15,2-6 0-15,1 1 1 16,3 2 0-16,0 3 1 0,-3 5 0 15,6 8 0-15,-4 3 1 16,1 5 1-16,-6 11 0 16,-3 7 0-16,-6 6-1 15,-15 8 0-15,0 5-1 16,-3-2 1-16,0-1-2 0,-3-2 0 16,0 0-3-16,0-3 0 15,0-3-6-15,1-4 0 16,2-4-8-16,0-2 1 15,0-5-4 1,0-6 0-16</inkml:trace>
  <inkml:trace contextRef="#ctx0" brushRef="#br0" timeOffset="24921.939">12893 12211 27 0,'-3'-11'13'0,"15"-2"-4"16,-6 7 20-16,3 1-26 15,6 0 0-15,0 2 0 16,3 1 1-16,3 2-5 0,2-3 0 15,1 3-1-15,-3 5 1 16,-6 0-10-16,-3 6 0 0</inkml:trace>
  <inkml:trace contextRef="#ctx0" brushRef="#br0" timeOffset="25105.3927">12852 12348 56 0,'-21'3'28'0,"15"-6"-31"15,6 3 51-15,6-5-46 16,3 0 0 0,3-1 1-16,5 1 0 15,4 0-5-15,3-3 1 0,3 2-6 16,9-2 0-16,2 3-10 16,4 3 0-16</inkml:trace>
  <inkml:trace contextRef="#ctx0" brushRef="#br0" timeOffset="25352.3582">13444 12118 36 0,'-6'40'18'0,"-9"26"-11"0,9-48 20 15,-3 9-23-15,-6 4 0 16,-3-1 1 0,1 4 1-16,-1 0-8 15,-3-7 1-15,-3-6-4 0,3-8 0 16,3-5-8-16,-2-8 1 16</inkml:trace>
  <inkml:trace contextRef="#ctx0" brushRef="#br0" timeOffset="26119.4793">13873 11877 31 0,'0'-10'15'0,"11"4"-3"15,-8 9 15-15,0 5-25 16,-3 8 0-16,-6 10 1 16,-3 11 1-16,-2 11-4 0,-4 5 1 15,0-8 3-15,0 0 0 16,3-3 0-16,0-5 0 16,6-2-1-16,3-6 1 15,3-3-1-15,9-10 0 0,6-5-1 16,6-9 1-16,6-2-1 15,8-2 0-15,7-4 0 32,6 1 0-32,-4-3-1 15,-2 0 1-15,-6 0-7 16,-1 0 1-16,-2-2-10 0,-3 4 1 16,0 4-5-16,-7-4 0 15</inkml:trace>
  <inkml:trace contextRef="#ctx0" brushRef="#br0" timeOffset="26384.2886">14661 11798 28 0,'-6'2'14'0,"12"-7"-4"15,-6 5 18 1,-6 16-21 0,-3 8 1-16,-2 8 0 15,-1 10 1-15,-3 6-13 16,-3 7 1-16,-3 1 6 16,-3-6 1-16,3 0-12 15,7-2 0-15,8-3-6 16,6-6 1-16</inkml:trace>
  <inkml:trace contextRef="#ctx0" brushRef="#br0" timeOffset="26888.5108">14736 11988 38 0,'9'-26'19'0,"26"10"-18"0,-20 11 29 16,6-3-28-16,9 2 1 16,6 1 3-16,2 0 1 0,4 2-8 15,-3 1 0-15,-4 2 5 16,-2 0 0-16,-3 2-1 15,-3 1 0-15,-4 2-1 32,-5 6 0-32,-3 5-1 15,-6 2 1-15,-3 3 0 16,-6 6 0-16,-3 2-3 0,-3-3 1 16,-3-2-6-16,-3-3 0 15,0-5-10-15,-2-5 0 16,2-9-1-16,-3-12 1 15</inkml:trace>
  <inkml:trace contextRef="#ctx0" brushRef="#br0" timeOffset="27054.343">15075 11763 34 0,'-15'14'17'0,"0"12"-20"15,9-15 32-15,-3 7-29 16,0 3 0-16,-2 8 0 15,2 6 0-15,-6-3-4 16,9-3 0-16,-6-3-5 16,-3-2 0-16</inkml:trace>
  <inkml:trace contextRef="#ctx0" brushRef="#br0" timeOffset="27337.8918">14876 11761 43 0,'-9'29'21'0,"-15"45"-23"0,21-53 38 15,-3 13-33-15,0 14 1 16,-3 2 1-16,3 3 1 0,0-5-7 16,6-3 0-16,6-3 5 15,3-2 1-15,6-6-3 16,9 1 0-16,5-9 0 31,1 1 0-31,3-1-1 16,3-5 0-16,-4-8-3 0,1-5 0 15,0-2-10-15,3-6 1 16,-1 0-6-16,-2-6 1 16</inkml:trace>
  <inkml:trace contextRef="#ctx0" brushRef="#br0" timeOffset="27801.9439">15754 11769 46 0,'-6'-6'23'0,"-3"14"-21"15,6-5 38-15,-6 2-38 16,-3 6 0-16,-6 5 1 16,0 5 0-16,-3 3-4 15,-11 10 1-15,-4 6-1 0,0-1 1 16,-2 1-9-16,5-3 0 15,6-5-6-15,3-8 0 32</inkml:trace>
  <inkml:trace contextRef="#ctx0" brushRef="#br0" timeOffset="27972.6801">15569 11938 39 0,'9'-8'19'0,"12"-5"-18"15,-12 8 29-15,6 2-29 16,6-2 0-16,5-1 0 0,1 1 0 16,0 0-2-16,0 2 0 15,-6 0-4-15,-7 3 1 0,-5 3-7 16,-9 5 0-16</inkml:trace>
  <inkml:trace contextRef="#ctx0" brushRef="#br0" timeOffset="28154.1262">15602 12070 35 0,'-24'19'17'0,"6"-17"-10"0,18-2 26 16,0 0-30-16,6-2 0 16,3-1 2-16,3-5 1 31,3-2-8-31,6-1 1 16,3 0 4-16,5-4 0 15,-2 4-3-15,-3 0 0 0,3 4-7 16,-6-4 0-16,-4 6-7 15,-11 10 0-15</inkml:trace>
  <inkml:trace contextRef="#ctx0" brushRef="#br0" timeOffset="29089.2287">15584 12102 35 0,'-12'16'17'0,"-9"8"-17"0,18-19 24 16,0 0-23-1,3 1 0-15,0 2 1 16,3-3 0-16,3-3-2 16,3 1 1-16,3-3 1 15,0-5 1-15,3-6-1 16,3 1 0-16,3-1 0 16,5 0 0-16,1-2-1 15,0 3 1-15,9 2-1 0,-4-3 1 16,-5 3-1-16,-3 6 0 15,-9 4 1-15,-6 4 0 16,-6 1-1-16,-6 1 1 0,-6 3-1 16,0 5 1-16,0-6-1 15,-3 1 0-15,0-6-5 16,0 3 0-16,-3 0-4 16,-2-3 1-16,-4-2-2 15,3 2 0-15,0 1 0 0,3-4 0 16,3-2 3-16,3 0 1 15,3 0 3-15,6-5 1 16,0 5 1-16,3-3 1 31,3-2 0-31,3 2 1 0,3-2 0 16,0 0 1-16,0 0 0 16,-3 2 0-16,0 0 1 15,-3 3 1-15,-6 3-1 16,-3 2 1-16,-3 6-2 15,-3-1 1-15,0 6-1 16,-3-5 0-16,0-1-2 0,0 1 1 16,3-3-1-16,0-3 1 15,3 1-2-15,-3-4 1 0,7 1-1 16,2 0 1-16,0-3 0 16,8 0 0-16,4-3 0 15,3-2 0-15,3-6 0 31,3 0 0-31,6-2-1 16,5-3 1-16,1 3-5 0,-3 2 1 16,-6 4-5-16,-9 1 1 15,-6 6-3-15,-9 8 0 16,-12 3 0-16,-3 2 0 16,-3 3 5-16,-3-3 1 15,0 3 5-15,0 0 0 0,1 0 4 16,-1 0 1-16,3-1 0 15,3-4 1-15,3 0-3 16,3-3 1-16,3-3-3 16,3 0 1-16,0-5-2 15,3 0 1-15,6-5-1 16,6-3 0-16,3 0 0 0,0-3 0 16,0 1 0-16,0-1 1 15,0 3-1-15,-4 3 1 0,-2 2 0 16,-3 3 0-16,0 3 0 15,-6 2 0-15,0 3 0 16,0 3 1-16,0-3-4 16,0 0 0-16,6 0-11 31,12-3 0-31</inkml:trace>
  <inkml:trace contextRef="#ctx0" brushRef="#br0" timeOffset="29590.5667">16117 11867 41 0,'-6'0'20'0,"24"-6"-12"0,-9 4 28 0,6-1-34 31,5 0 0-31,4-2 0 16,9 0 1-16,3-1-4 0,5 1 1 16,-2-3-2-16,0 0 0 15,-7 3-7-15,-5-3 1 16,-3 0-7-16,-3 5 1 16</inkml:trace>
  <inkml:trace contextRef="#ctx0" brushRef="#br0" timeOffset="29739.7136">16522 11713 31 0,'-15'-5'15'0,"-27"21"-6"16,27-8 22-16,-6 2-29 16,-8 6 1-16,-1 5 0 15,-6 8 0-15,3 0-5 16,1 3 1-16,2 3-2 0,6-4 0 16,6-4-9-16,3-1 0 15</inkml:trace>
  <inkml:trace contextRef="#ctx0" brushRef="#br0" timeOffset="29939.8807">16206 11983 43 0,'-3'0'21'0,"6"37"-22"16,-3-26 34-16,0 7-31 15,0 3 0-15,-3 6 0 0,0 7 1 16,0-5-4-16,0-2 0 15,3-1-3-15,0-5 1 16,3-5-9-16,3 0 0 0,0-5-1 16,0-6 0-16</inkml:trace>
  <inkml:trace contextRef="#ctx0" brushRef="#br0" timeOffset="30114.6697">16343 12015 46 0,'3'-16'23'0,"36"3"-32"0,-24 10 48 15,-1-2-38-15,7 2 1 32,0-2-1-32,0-3 1 0,0 3-9 0,0-1 1 31,-6 4-6-31,-4-1 1 16,-2 3-2-16,0 0 0 0</inkml:trace>
  <inkml:trace contextRef="#ctx0" brushRef="#br0" timeOffset="30273.4644">16540 11922 39 0,'-21'5'19'0,"3"3"-16"0,12-5 41 16,0 5-43-16,0 8 1 0,0 0-1 15,0 2 1-15,3 3-2 16,0 8 0-16,3-2-2 16,3 2 0-16,0-3-9 31,3 1 1-31,-6-1-4 15,0-2 0-15</inkml:trace>
  <inkml:trace contextRef="#ctx0" brushRef="#br0" timeOffset="30489.6566">16278 12277 60 0,'-9'0'30'0,"12"0"-39"0,0 0 62 16,11 0-49-16,7 0 0 15,9-3 1-15,6 0 1 0,0 1-8 16,2-1 1-16,4 0 4 16,6 1 1-16,-7-1-3 15,1 3 0-15,5 0-6 16,1 0 1-16,3 0-12 0,-4 0 1 16,4-8-5-16,-6-10 0 15</inkml:trace>
  <inkml:trace contextRef="#ctx0" brushRef="#br0" timeOffset="33010.1953">10783 13166 38 0,'0'0'19'0,"27"13"-15"0,-18-13 19 0,2 3-23 31,4-1 1-31,0 1 1 16,0-1 0-16,0 4-5 0,-3 2 1 15,-3 0-8-15,-6 5 0 16</inkml:trace>
  <inkml:trace contextRef="#ctx0" brushRef="#br0" timeOffset="33178.2199">10682 13332 37 0,'-18'19'18'0,"9"-16"-15"16,9 2 26-16,0 5-29 15,3 6 1-15,3 0 0 16,0 3 0-16,3-1-2 15,3-5 1-15,11-2-5 16,1-6 1 0,3-7-7-16,0 4 0 0</inkml:trace>
  <inkml:trace contextRef="#ctx0" brushRef="#br0" timeOffset="33343.4452">10947 13351 27 0,'-9'5'13'0,"-9"0"-11"15,18 1 16-15,-3 2-18 16,3 0 0-16,6 5 0 0,0-3 1 16,3 1-6-16,0-6 0 0,2 1-2 15,4-6 0-15</inkml:trace>
  <inkml:trace contextRef="#ctx0" brushRef="#br0" timeOffset="33544.1426">11334 12943 34 0,'-6'8'17'0,"29"-8"-23"15,-17 6 32 1,0 2-27-16,-3 7 1 0,-3 4-13 15,0 2 0-15,-3 8 11 16,0-5 0-16</inkml:trace>
  <inkml:trace contextRef="#ctx0" brushRef="#br0" timeOffset="33713.058">11116 13179 30 0,'-21'5'15'0,"12"0"-20"0,9-5 27 0,6-2-21 15,6 2 1-15,3-3-3 16,15-2 1-16,6-11-6 16,8 0 1-16,1-5-3 31,0 0 1-31</inkml:trace>
  <inkml:trace contextRef="#ctx0" brushRef="#br0" timeOffset="33847.4723">11581 12872 24 0,'-6'0'12'0,"0"3"-13"0,0 2 21 16,0 8-20-16,-3 6 1 16,-3 2 0-16,-3 8 0 15,0 0-9-15,0 0 1 0,6 11 0 16,-14-6 1-16</inkml:trace>
  <inkml:trace contextRef="#ctx0" brushRef="#br0" timeOffset="34128.8234">11125 13330 35 0,'-18'-3'17'0,"15"-8"-20"0,3 6 37 0,6-3-31 16,0-5 0-16,6 0 3 31,12-3 0-31,6 0-7 16,5 0 0-16,7-5 4 15,0 0 1-15,-4 0-2 16,4 2 1-16,0 1-2 0,-1 2 0 16,-2-3-1-16,3 3 1 15,-3 6 0-15,-10 4 0 16,-5 1-2-16,-6 5 1 0,-9 3-7 16,-9 5 0-16,-6 2-7 15,-3 9 0-15</inkml:trace>
  <inkml:trace contextRef="#ctx0" brushRef="#br0" timeOffset="34381.2102">11417 13303 27 0,'0'6'13'0,"6"-12"-2"0,3 1 13 0,0-6-20 15,3 1 0-15,2-6 4 16,4 0 0-16,0-5-9 15,0-6 0-15,-3 1 6 16,-3 2 1-16,-3 11-2 16,-6 0 0-16,-3 7-2 0,-6 6 1 15,-3 11-6-15,-3 2 0 16,0 3-7-16,0 5 1 16,0 3-7-16,3 3 1 15</inkml:trace>
  <inkml:trace contextRef="#ctx0" brushRef="#br0" timeOffset="34896.1867">11286 13533 29 0,'-3'3'14'0,"6"13"-11"16,-3-11 20-16,-3 3-22 15,0 5 0-15,0-2 1 0,0-3 0 16,3 0-2-16,0-3 0 15,6-5 2-15,3-8 0 16,3-5 0-16,6-6 0 16,2-7-1-16,1 0 1 0,0-4-1 15,0 1 0-15,0 6-1 16,3 4 1-16,-9 3-1 16,-1 3 1-16,-2 5 0 15,-3 3 0-15,-6 7 0 16,-3 9 0-1,0 2 1-15,-3 3 0 16,0 0-1-16,-3 0 1 16,0 0-2-16,0-3 0 15,0 3 1-15,0-6 0 0,1 1-1 16,-1-3 0-16,3-5-1 16,0-1 0-16,3-2 1 15,0 0 0-15,3-8 0 16,3 0 0-16,0 0-1 15,-1 3 1-15,-5 5 1 0,0 0 0 16,0 5 0-16,0 6 0 16,0 0 0-16,-3 2 0 15,3 0 0-15,0 3 1 0,0-3-1 16,3-2 0-16,3-9-3 16,3-2 0-16,3-8-9 15,6-2 1-15,0-1-4 31,-3-5 0-31</inkml:trace>
  <inkml:trace contextRef="#ctx0" brushRef="#br0" timeOffset="67979.006">12042 13137 28 0,'-3'-14'14'0,"3"12"-5"0,0-4 15 0,0 6-23 16,-3 8 0-16,0 3 2 16,-3 2 0-16,0 6-3 31,0 2 0-31,0 3 2 16,0 2 1-16,0-2 1 15,3 2 1-15,3 3-1 0,0-2 1 0,3-6-1 31,3-2 0-31,0 2-1 16,0-3 1-16,3-4-3 16,0-1 1-16,0-5-1 15,0 0 1-15,3-3-1 0,0-2 0 16,6-6-7-16,2-2 0 16,4-3-10-16,3-11 1 15</inkml:trace>
  <inkml:trace contextRef="#ctx0" brushRef="#br0" timeOffset="68446.0427">12366 13028 37 0,'3'0'18'0,"12"5"-11"16,-9-2 20-16,3 0-25 15,3-1 0-15,3 4 3 0,0-4 0 16,0 1-6-16,-3 0 0 15,-1 2 4-15,-2 0 1 0,-3 3-1 32,-3 3 0-32,-3-1-2 15,-3 1 1-15,-6 2-1 16,-2 0 1-16,-1 0-1 16,0-2 0-16,0 0-1 15,0-3 0-15,3 0-1 16,3 2 1-16,3 1-1 0,3-1 0 15,3 1 0-15,3 2 0 16,0 0 1-16,3 3 0 0,0 3 1 16,0 5 0-16,0-1 0 15,0 6 1-15,-3 1 0 16,-3-1 1-16,-3 0-1 16,0-5 1-16,-3-1-2 15,-3-4 1-15,0-6 0 16,0-2 0-16,-3-6-3 0,0-5 0 15,0-8-6-15,0-5 0 16,3-6-8-16,3-2 1 16,9-8-4-16,3 3 0 31</inkml:trace>
  <inkml:trace contextRef="#ctx0" brushRef="#br0" timeOffset="68711.8421">12804 13031 43 0,'-9'-21'21'0,"24"2"-20"0,-9 8 41 15,3 4-40-15,3-1 0 16,3-3 1-16,-1 3 0 15,4 0-4-15,0 3 0 0,0-3 3 16,0-3 0-16,0 3-9 31,-3 8 0-31,0 3-8 0,-1 8 1 16</inkml:trace>
  <inkml:trace contextRef="#ctx0" brushRef="#br0" timeOffset="69045.5114">12688 13261 36 0,'-24'11'18'0,"24"-4"-15"16,0-7 22-16,6-2-22 16,6-3 1-16,6-3 4 15,3-6 0-15,-1 4-9 16,1-9 0-16,3 1 6 0,0-3 0 0,3-1-2 15,2 1 1-15,-2 3-3 32,0-1 1-32,3 6-2 15,0 5 1-15,-1 0-1 16,-5 3 0-16,0 2 1 16,-9 8 0-16,0 6-1 15,-6-3 1-15,-3 3-2 0,-6 2 1 16,-6-3-5-16,-6 1 0 15,0-1-7-15,-3 1 1 16,0-6-5-16,0-2 0 16</inkml:trace>
  <inkml:trace contextRef="#ctx0" brushRef="#br0" timeOffset="69208.0038">12893 13031 21 0,'-18'31'10'0,"9"-9"-6"0,6-6 12 0,0-3-16 16,3 3 0 0,-2-3-2-16,2 3 1 0,0 0-5 0,0-6 1 15</inkml:trace>
  <inkml:trace contextRef="#ctx0" brushRef="#br0" timeOffset="69386.3893">12994 12978 27 0,'0'-24'13'0,"6"29"-8"16,-6-2 22-16,3 5-27 15,-3 5 1-15,0 3 0 16,-3 8 1-16,0 5-5 0,0-3 0 0,0-2-5 16,-2 3 0-16,-1-4-1 31,0 1 0-31</inkml:trace>
  <inkml:trace contextRef="#ctx0" brushRef="#br0" timeOffset="69579.2431">12819 13272 36 0,'0'-6'18'0,"3"-2"-18"16,3 6 38-16,3-4-35 15,3 1 1-15,2 0-1 16,4-1 1-16,0 1-5 15,3 0 0-15,0 0-1 16,-3 2 0-16,-3 0-9 16,-3 6 1-16,2 0-4 15,-2 2 1-15</inkml:trace>
  <inkml:trace contextRef="#ctx0" brushRef="#br0" timeOffset="69762.6578">12819 13391 30 0,'-21'29'15'0,"0"-32"-8"0,24-2 25 0,3 5-29 16,0-6 0-16,3-4 0 15,3-1 1-15,3 1-5 16,3-1 1-16,2 1 0 16,1-1 0-16,-3 0-8 15,0 3 1-15,-3 0-6 16,0 1 1-16</inkml:trace>
  <inkml:trace contextRef="#ctx0" brushRef="#br0" timeOffset="70095.5347">12896 13361 25 0,'-21'27'12'0,"6"13"-3"0,15-32 16 0,0-1-22 16,0 7 1-16,0-4 1 16,3 1 1-16,3-3-8 15,3 0 1-15,3-3 4 0,0-2 1 16,0-3-4-16,3-3 1 31,0-8-6-31,0 1 0 16,-3-3-5-16,0-3 1 15,-4-3-2-15,-2 1 0 16,-3-1 4-16,0 6 1 16,-3 2 7-16,-3 3 1 15,0 6 6-15,-3 2 1 0,1 5 1 16,-4 6 1-16,0 5-3 15,0 5 0-15,0 3-3 16,0 2 1-16,0-2-5 16,0 2 0-16,0 1-10 15,0-3 0-15,9-9-4 0,0-9 1 16</inkml:trace>
  <inkml:trace contextRef="#ctx0" brushRef="#br0" timeOffset="197843.0863">13643 12933 18 0,'9'-21'9'0,"0"2"-2"0,-6 16 10 0,0-2-13 15,-3 5 0-15,0 3 3 16,-3-1 0-16,-3 6-9 16,-6 8 0-1,-6 3 6-15,-8 5 1 0,-1 7-3 16,-3 4 0-16,-3 4-1 15,4-7 0-15,-1-3 0 16,3-2 0-16,6-6-3 16,6-3 0-16,3-7-4 0,6-3 0 0,3-5-5 15,6-6 0-15</inkml:trace>
  <inkml:trace contextRef="#ctx0" brushRef="#br0" timeOffset="198026.1623">13438 13086 23 0,'9'3'11'0,"12"-16"-5"0,-9 7 16 0,8 1-19 16,4-3 1-16,6-2 1 31,0-1 0-31,3 3-7 16,-4 0 0-16,-2 0 4 0,-3 8 0 15,0-2-7-15,-3 4 0 16,-7-2-5-16,1 3 0 15</inkml:trace>
  <inkml:trace contextRef="#ctx0" brushRef="#br0" timeOffset="198342.4688">13483 13277 19 0,'-12'8'9'0,"6"0"-2"16,6-8 10-16,3 5-15 15,0-2 1-15,3-1 3 0,3-2 1 16,8-2-8-16,4-6 1 0,6 0 5 16,-3 0 0-16,3-3 0 15,-1-2 1-15,-5 0-2 32,-3 2 0-32,-9 1-1 15,0 2 1-15,-9-3-1 16,-3 3 0-16,-3-2-1 15,-6 4 0-15,-3 1-1 16,0 5 0-16,3-3-1 16,-8 6 1-16,2-3-4 0,3 5 0 15,6 1-5-15,3-1 0 0,6 3-7 16,6 2 0-16</inkml:trace>
  <inkml:trace contextRef="#ctx0" brushRef="#br0" timeOffset="198738.1186">13524 13372 18 0,'-27'5'9'0,"22"-7"-5"16,5 2 5-16,0 2-7 16,0 1 0-1,0-3 1-15,-3 3 0 0,3-3-4 16,0 0 0-16,0-3 3 15,0 3 0-15,0 0-2 16,0 0 1-16,0 0-1 16,0 0 1-16,0-3-1 15,0 1 0-15,0 2 0 16,0-6 0-16,0 6 1 0,3-5 0 16,2 2 1-16,1-2 0 15,6-3 1-15,3 0 0 16,3 0 0-16,0 0 0 0,-3 0-1 15,0 1 1-15,0 1-2 16,-4 1 1-16,1 0-2 16,0 5 0-16,-3-3-3 15,-3 3 1-15,0 0-4 32,0 0 0-32,0 0-5 0,0-3 1 0</inkml:trace>
  <inkml:trace contextRef="#ctx0" brushRef="#br0" timeOffset="199108.6545">13471 13518 15 0,'0'-8'7'16,"0"13"1"-16,0-5 8 0,3 0-13 15,3-3 1-15,3-2 3 16,5-3 0-16,4-3-8 15,0 1 1-15,3-3 4 16,-3-3 1-16,3 3-2 0,0-6 0 16,-4 6-2-16,1 2 0 15,-3 3-6-15,-3 0 1 16,-3 6-5-16,0-4 0 0,-3 4-1 16,0 2 0-16</inkml:trace>
  <inkml:trace contextRef="#ctx0" brushRef="#br0" timeOffset="199411.0058">13634 13343 21 0,'-3'3'10'0,"3"12"-9"16,0-7 18-16,0 6-18 16,0 9 0-16,0 7 2 15,-3 4 0 1,-3 16-1-16,1-2 0 15,-1-8 2-15,0-6 1 16,-3-2 0-16,0-9 0 16,3-4 0-1,-3-3 1-15,0-8-2 16,-3-3 0-16,0-5-2 16,3-5 1-16,0-6-3 0,0-2 0 15,3 0-5-15,3-3 1 16,15-5-8-16,3-3 1 0,15-5-3 15,3-3 1-15</inkml:trace>
  <inkml:trace contextRef="#ctx0" brushRef="#br0" timeOffset="199676.5999">13938 13224 35 0,'-18'0'17'0,"24"3"-21"0,0-3 32 16,6-3-27-16,15 0 0 31,0-2 0-31,5 0 0 16,1 2-3-16,0 0 1 0,-6-5-7 0,-1 0 0 15,4-2-2-15,-6-1 1 16</inkml:trace>
  <inkml:trace contextRef="#ctx0" brushRef="#br0" timeOffset="199805.4848">14203 13070 25 0,'-21'22'12'0,"-15"1"-15"0,27-12 21 0,-2 5-18 16,-1 2 0-16,-3 4-8 31,3 1 1-31,-6 1 4 16,3 0 1-16</inkml:trace>
  <inkml:trace contextRef="#ctx0" brushRef="#br0" timeOffset="199979.0956">13899 13428 34 0,'-12'10'17'0,"9"-10"-16"0,6 3 33 16,0-8-29-16,3 2 0 0,3-2 2 15,3-1 1-15,9-2-11 16,15-5 1-16,-4 0 6 16,7 0 1-16,-3-1-8 15,-3 4 0-15,-1-1-11 16,-2 1 1-16,0 2-2 16,-6 0 1-16</inkml:trace>
  <inkml:trace contextRef="#ctx0" brushRef="#br0" timeOffset="200160.5335">14126 13361 24 0,'-18'19'12'0,"3"31"-13"16,12-39 20-16,-3 10-19 0,3 3 0 15,-3 2 0-15,3 1 1 16,0-1-4-16,0-5 1 0,3-5-4 15,3-5 0-15</inkml:trace>
  <inkml:trace contextRef="#ctx0" brushRef="#br0" timeOffset="200590.9321">14084 13526 29 0,'0'-3'14'0,"18"0"-9"16,-12-2 24-16,3 0-28 15,5-6 1-15,1 6 0 16,0-3 1-16,-3 3-4 16,-3-3 0-1,0 5 2-15,-3 3 1 16,-6 3-2-16,-12 5 1 0,-3 5-2 16,-9 3 1-16,-5 5-1 15,-7 3 1-15,3-1 1 16,3-1 1-16,4-1 2 0,2-3 0 15,3-2 1-15,6-3 1 16,6-2 0-16,6-3 1 16,6 0-1-1,6-6 1-15,12 1-2 16,9-3 0-16,5 0-2 16,4 0 1-16,-3-3-2 15,-3 1 1-15,-1-1-2 16,-2 1 0-16,-3-1-1 15,-3 0 1-15,-1 1-2 16,-5-1 0-16,0-2-7 0,-3 2 0 16,0-5-9-16,0-3 0 15,6-12-3-15,-6-6 1 16</inkml:trace>
  <inkml:trace contextRef="#ctx0" brushRef="#br0" timeOffset="201817.5892">14712 13361 20 0,'0'-15'10'0,"12"1"-1"16,-9 12 11-16,-3 2-16 16,6 0 0-16,-3 5 3 15,-3 8 0-15,0 6-8 0,-3 7 1 16,-3 1 6-16,0-1 0 16,0-2-2-16,-3 0 1 15,0 0-2 1,-3-3 1-16,-3-3-2 15,-3 1 0-15,1-3-4 0,2-6 1 16,3-2-7-16,3-5 0 16,6-3-6-1,9-5 0-15</inkml:trace>
  <inkml:trace contextRef="#ctx0" brushRef="#br0" timeOffset="208129.6766">15272 13018 18 0,'0'-24'9'0,"8"-3"-4"0,-5 22 9 0,3 0-12 31,-6 5 1-31,0 0 3 16,0 2 1-16,0 6-8 16,-3 11 0-16,-3 5 5 0,-2 7 1 15,-4 6-3-15,0-2 1 16,0-1-1 0,-3 1 0-16,6-6-1 0,0-6 1 15,3-1 0-15,3-4 1 0,3-5 0 16,3 3 1-16,3-5 0 15,3-3 0-15,0-3-1 16,6 0 1-16,0 1-1 16,0-1 0-16,-1 0-2 15,1 3 1-15,3-8-1 16,6 0 0-16,-3 3-4 0,3-1 1 16,-1 1-8-16,1-3 0 15,0 0-5-15,-3-3 0 0</inkml:trace>
  <inkml:trace contextRef="#ctx0" brushRef="#br0" timeOffset="208361.5463">15697 12946 28 0,'-6'-3'14'0,"6"17"-5"16,0-12 19-16,0 6-25 15,0 5 0-15,-3 11 1 31,0 5 1-31,-3 8-6 16,-3-2 1-16,0 4 3 16,-2 1 1-16,5-3-2 15,0 0 0-15,0-2-5 0,3 2 1 0,0-6-8 16,3 1 1-16,6-3-5 16,3-2 1-16</inkml:trace>
  <inkml:trace contextRef="#ctx0" brushRef="#br0" timeOffset="208929.3583">16194 12962 36 0,'-6'13'18'0,"3"30"-24"15,3-28 38-15,-3 9-31 16,-3 3 0-1,-3 2 2-15,-2 5 0 16,-1 1-3-16,0-1 0 16,0 3 3-16,3 3 1 0,3-1-1 15,0-2 1-15,3-8-1 16,3-2 1-16,6-6-1 16,3-5 0-16,3-8-1 0,3-3 1 31,3-2-1-31,-1-3 0 0,1-5-3 15,0-1 0 1,3-2-10-16,6 0 1 0,3-5-6 16,-4 3 1-16</inkml:trace>
  <inkml:trace contextRef="#ctx0" brushRef="#br0" timeOffset="209329.4072">16542 13033 37 0,'-5'-5'18'0,"16"8"-17"0,-5-1 28 16,3 1-28-1,3 8 1-15,0-3 1 0,3 2 0 0,-3-5-3 16,3 9 1-16,-3-1 2 16,0 3 0-16,-3-3-1 15,-1 0 1 1,-5 0-1-16,-3 3 0 15,-5 3-1-15,-1-1 0 16,-6 1 0-16,0-1 0 16,0 1 0-16,-3-3 0 15,3-3 1-15,0 0 0 16,0 0 0-16,3-2 1 0,3-3-1 16,0 5 1-16,3-2-1 15,3-1 0-15,0-2 0 16,3-2 0-16,3-1-1 15,3-2 1-15,3-9-3 0,3 4 1 16,3-6-12-16,3 2 1 16,0 1-7-16,8 8 1 15</inkml:trace>
  <inkml:trace contextRef="#ctx0" brushRef="#br0" timeOffset="211491.385">15858 13428 37 0,'12'-24'18'0,"0"-3"-11"0,-6 22 27 0,0 0-29 16,0-1 1-16,-6 6 3 15,0 0 1-15,6-2-12 16,-6 2 1-16,0 0 7 31,5 0 1-31,1 8-4 16,3 2 1-16,0 6-3 0,3-3 1 15,0 1-2-15,-3 2 1 16,3-1-11-16,3-7 0 16,3 0-8-16,5-8 0 15</inkml:trace>
  <inkml:trace contextRef="#ctx0" brushRef="#br0" timeOffset="213010.987">17069 13023 40 0,'-9'-3'20'0,"12"-5"-17"0,0 11 20 0,3-8-21 16,0 2 1-16,6-2 3 31,0-1 1-31,6-2-8 16,0-5 1-16,9 0 4 0,2 5 1 16,7-5-2-1,0 5 0-15,0 5-2 16,-4 1 1-16,-2 2-1 15,-6 2 1-15,-6 1-1 16,-3 5 1-16,-1 2 1 0,-5 4 1 16,-3 1-1-16,-3 4 0 0,-3 2-1 15,0 0 1 1,-6 3-5-16,-3 0 1 16,1-8-7-16,-1 0 1 15,-3-8-9-15,0 2 1 16,0-10-3-16,0-8 0 15</inkml:trace>
  <inkml:trace contextRef="#ctx0" brushRef="#br0" timeOffset="213160.1359">17367 12967 27 0,'-9'-5'13'0,"12"21"-6"16,-3-6 19-16,0 1-26 15,-3 8 1-15,-3 4-1 16,-6 6 0-16,3-5-4 15,-3 0 0-15,3-3-5 16,-2 0 0-16</inkml:trace>
  <inkml:trace contextRef="#ctx0" brushRef="#br0" timeOffset="213430.9885">17179 12846 42 0,'-5'13'21'0,"-4"34"-23"32,6-28 38-32,-3 10-33 15,0 11 1-15,0 2 2 0,0 6 0 16,3 2-8-16,0-5 1 16,6 3 5-16,3-1 0 15,6 1-2-15,0-6 1 16,5-2-2-16,10-8 0 15,3-3-6-15,3-8 1 16,5-5-11-16,4-6 1 0,-3-7-2 16,-6-6 1-16</inkml:trace>
  <inkml:trace contextRef="#ctx0" brushRef="#br0" timeOffset="213626.0949">17584 13020 47 0,'-21'-8'23'0,"36"-8"-21"16,-6 14 45-16,3 2-46 15,3-6 0-15,12 1 0 16,6 0 1-16,2 0-3 0,4-1 1 16,0 1-5-16,-7 0 1 0,-5 5-11 15,0 2 0-15</inkml:trace>
  <inkml:trace contextRef="#ctx0" brushRef="#br0" timeOffset="213960.7571">17534 13234 44 0,'-36'32'22'0,"21"-11"-21"0,15-18 30 0,3 0-28 16,3 2 0-16,3-5 1 15,6-8 1-15,6 0-6 16,2-5 1-16,4-3 4 16,12 0 0-16,3 0-1 15,2-5 0-15,1 3 0 16,-3 2 0-16,-10 0-1 16,1 8 1-16,-9 3-1 15,-3 5 0-15,-6 2 0 0,-3 6 0 16,-7 0-1-16,-5 5 0 15,-3 1-5-15,-2 1 1 16,-7 1-7-16,-6-2 1 0,-3-4-10 31,-3 1 1-31,0-6 0 16,-2-8 0-16</inkml:trace>
  <inkml:trace contextRef="#ctx0" brushRef="#br0" timeOffset="214127.5411">17721 12988 30 0,'-15'11'15'0,"3"31"-15"16,9-23 28-16,0 2-28 15,0 3 1-15,1 2 0 0,-1-2 0 16,0 0-4-16,0-3 0 0,3-5-2 16,0-5 1-16,3-6-5 15,3-5 0-15</inkml:trace>
  <inkml:trace contextRef="#ctx0" brushRef="#br0" timeOffset="214277.676">17912 13025 29 0,'6'-13'14'0,"-6"37"-16"0,-3-13 24 16,-3 2-21-16,-3 5 0 16,-3 1-4-16,0 2 1 15,0 0-4 1,0 0 0-16,0 1-2 15,-3-1 1-15</inkml:trace>
  <inkml:trace contextRef="#ctx0" brushRef="#br0" timeOffset="214476.7483">17566 13332 44 0,'9'-5'22'0,"24"-3"-24"0,-21 5 48 15,6-2-45-15,6 0 0 16,5 0 1-16,1-3 0 16,3 2-7-16,0 1 0 15,-7 0-5 1,-5 2 0-16,-3 6-5 16,-3-1 1-16</inkml:trace>
  <inkml:trace contextRef="#ctx0" brushRef="#br0" timeOffset="214658.0568">17575 13428 42 0,'-12'0'21'0,"21"8"-24"0,-3-8 39 0,6-3-35 16,3-2 0-16,6-3 1 16,6 0 0-16,0-3-5 15,-1 1 1-15,4-1-4 0,-6 0 1 16,0 1-7-16,-9-1 0 15</inkml:trace>
  <inkml:trace contextRef="#ctx0" brushRef="#br0" timeOffset="214974.2641">17700 13340 39 0,'-32'16'19'0,"14"13"-15"16,15-26 31-16,3 7-32 0,0 1 0 0,0-3 1 15,3 3 0-15,0-3-6 16,3-1 1-16,6-1 2 15,5-4 0-15,1-4-6 16,0-4 0-16,0 1-6 16,0-3 0-16,0 0-1 31,-3-2 1-31,-6 2 4 16,0 2 1-16,-7 1 7 0,-4 10 0 15,-4 3 7-15,-6 6 1 0,-6 4 1 16,-3 3 0-16,3 3-5 15,3-3 1-15,3-2-6 16,3-3 1-16,3-3-9 16,9-8 1-1,12-7-6-15,3-12 1 32</inkml:trace>
  <inkml:trace contextRef="#ctx0" brushRef="#br0" timeOffset="215191.8638">18436 12798 49 0,'-15'-8'24'0,"6"19"-28"16,6-6 48-16,-3 8-43 15,-6 6 0-15,-9 7 0 0,-9 11 0 0,-11 3-3 16,-1 7 0-16,0-4-5 15,1-1 1-15,5-8-8 16,3-4 0-16,12-4 0 16,9-7 0-16</inkml:trace>
  <inkml:trace contextRef="#ctx0" brushRef="#br0" timeOffset="215359.9903">18165 13065 38 0,'27'-16'19'0,"5"-5"-19"0,-20 16 39 31,3-3-36-31,6 3 1 16,3 2 0-16,-3 3 1 16,-1-5-8-16,-2-1 0 15,-3 4 0-15,-3 4 0 16,-3 1-10-16,-3 8 1 0,-6 4-2 16,-3 7 1-16</inkml:trace>
  <inkml:trace contextRef="#ctx0" brushRef="#br0" timeOffset="215527.5427">18183 13187 36 0,'-42'13'18'0,"33"-8"-16"0,9-5 35 16,0 0-33-16,3-2 1 16,6-6 1-16,6 2 1 15,6-7-9-15,5-3 0 16,1-2 5-16,6-1 1 16,-6 1-6-1,-3 5 0-15,-4-3-7 16,-2 5 1-16,-3 6-7 15,-3 5 0-15</inkml:trace>
  <inkml:trace contextRef="#ctx0" brushRef="#br0" timeOffset="216028.9068">18349 13144 31 0,'-35'32'15'0,"-7"-5"-4"0,33-25 20 16,-3 4-27-16,-3-1 1 0,6-2 1 16,3-1 1-16,3 1-9 15,3-3 0-15,0 0 6 16,6-3 0-16,3 1-3 15,3-1 1-15,-3 0-2 16,3 1 1-16,-3-1-2 16,-3 0 0-16,0 3-2 15,-6 0 1-15,-3 6 0 0,-3-1 0 16,-3 3 0-16,-3 2 1 31,0 1 0-31,-3 0 0 16,3-3 1-16,0 0 0 0,6-3-1 15,3 0 1-15,3-5-1 16,6-3 0-16,0-2 0 16,6-3 0-16,0-2 1 15,3 2 0-15,-3-3 0 16,0 3 0-16,0 0-1 0,0 3 1 16,-3 0 0-16,-3 5 0 15,-3 5-1-15,-3 6 1 0,-6 2 0 16,0 3 1-16,-3 2 0 15,0 14 1-15,-3-6 1 32,0 3 1-32,-6 3 1 15,0-3 0-15,0-2 1 16,1-6 1-16,2-8-3 0,3 0 1 16,0-5-2-16,0-8 0 15,3-2-5-15,0-9 1 16,3-5-11-16,3-5 1 15,6 3-7-15,6-6 0 0</inkml:trace>
  <inkml:trace contextRef="#ctx0" brushRef="#br0" timeOffset="216423.7437">18540 13062 45 0,'18'-15'22'0,"26"9"-23"16,-23 4 34-16,3-4-32 15,6 4 0-15,-1-4-3 16,1 1 1-16,-6 0-6 15,-3 0 0-15,-3-1-5 16,0 4 0-16</inkml:trace>
  <inkml:trace contextRef="#ctx0" brushRef="#br0" timeOffset="216593.9237">18757 12922 41 0,'-21'0'20'0,"9"40"-25"15,12-27 34-15,-6 3-29 16,0 5 0-16,0 3-4 16,0 10 1-16,-5-4-1 15,-4-1 0-15,3 0-7 0,0 0 1 16</inkml:trace>
  <inkml:trace contextRef="#ctx0" brushRef="#br0" timeOffset="216763.067">18561 13301 26 0,'-6'-14'13'0,"12"4"-6"0,-3 5 19 0,3-1-23 16,-1 1 1-16,4 0 1 16,6-1 0-16,6 1-7 15,0 0 0-15,0 2 3 32,0-2 1-32,2 0-8 15,-5-1 1-15,-3 4-7 0,0 2 1 16</inkml:trace>
  <inkml:trace contextRef="#ctx0" brushRef="#br0" timeOffset="217225.6157">18754 13237 25 0,'-15'11'12'0,"-6"-1"-4"16,18-7 17-16,-3 2-24 15,0 3 0-15,-2 3 0 0,-4 5 1 16,0-1-3 0,0 4 0-16,3 2 2 15,3 0 0-15,0 0-1 16,6-5 1-16,0-2-2 0,9-6 1 15,0-3 0-15,3-5 0 32,3-5-1-32,0-6 1 15,-1 0 0-15,1-2 0 0,0 0 0 16,3 0 0-16,-3 2 1 16,-6 1 0-16,-3 2 0 15,-3 2 0-15,-6 6 1 16,-6 0 1-16,-3 3 0 15,-3 2 1-15,-6 8 0 16,-3-2 1-16,1 5 0 0,-1 0 0 16,0 8 1-16,-3-1 0 15,3 1-1-15,1 0 1 16,5-3-1-16,3-2 0 16,3 2-2-16,9-5 1 0,6 0-1 15,9-6 0-15,9-2-1 16,14-3 0-16,19-5-1 31,-3 3 1-31,2-11-1 0,4 0 0 16,-4-2-2-16,7-4 0 15,-1-1-9-15,1-7 1 16,5 4-12-16,-5-3 1 16</inkml:trace>
</inkml:ink>
</file>

<file path=ppt/ink/ink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14:06.730"/>
    </inkml:context>
    <inkml:brush xml:id="br0">
      <inkml:brushProperty name="width" value="0.05292" units="cm"/>
      <inkml:brushProperty name="height" value="0.05292" units="cm"/>
      <inkml:brushProperty name="color" value="#7030A0"/>
    </inkml:brush>
  </inkml:definitions>
  <inkml:trace contextRef="#ctx0" brushRef="#br0">6247 6824 39 0,'0'0'19'0,"-9"58"-17"0,9-48 20 0,-3-2-22 15,3 6 1-15,0-6-1 16,0-1 1-16,0-1-1 16,6-12 1-16,0-7-1 0,2-5 1 15,4-11-1-15,0-1 1 16,3-1 0-16,0-4 1 0,6 4-1 31,3 4 0-31,0 1 0 16,-1 2 0-16,-2 3 1 15,0 5 1-15,0 5 0 16,-3 9 0-16,-3 4 0 16,2 1 0-16,-8 5 0 15,-6 5 1-15,-3 6-2 16,-3-1 1-16,0 3-1 0,-3 3 0 16,0 0-4-16,1 5 0 15,-4-5-7-15,0 0 1 0,0-3-8 16,3 3 0-16</inkml:trace>
  <inkml:trace contextRef="#ctx0" brushRef="#br0" timeOffset="332.5027">6339 6858 26 0,'-3'-5'13'0,"6"5"-8"0,3-3 12 15,3 3-17-15,0-3 0 0,3-2 2 31,-1 0 1-31,4 5-3 16,-6-3 0-16,0 6-1 16,-3 2 0-16,-3 6-1 15,-6-1 0-15,0 1-2 16,-3 2 1-16,0-2 0 16,0-3 0-16,0 0 5 0,0-3 0 15,3 0 2-15,0-2 1 16,3-3 0-16,3 0 0 15,3-5-1-15,3-3 1 0,3-3-3 16,3-2 0-16,0 5-1 16,0 3 0-16,-3 2-5 15,0 3 0-15,-6 5-7 16,-3 8 1-16</inkml:trace>
  <inkml:trace contextRef="#ctx0" brushRef="#br0" timeOffset="531.3937">6264 7133 28 0,'-26'8'14'0,"14"-5"-3"0,12-3 19 15,0 0-27-15,6-6 0 0,6-1 2 16,2-1 1-16,4-3-8 16,3 0 1-16,3-2 4 15,3-3 1-15,3-2-5 16,-4 2 0-16,-2 0-7 15,-3 3 1-15,-6 2-6 0,-3 6 0 16</inkml:trace>
  <inkml:trace contextRef="#ctx0" brushRef="#br0" timeOffset="667.197">6413 7067 24 0,'-27'37'12'0,"1"-13"-10"16,20-16 15-16,-3 5-17 31,6 0 0-31,0 1 0 15,0-1 1-15,3 0-4 16,0-2 0-16,3-4-4 16,3-4 1-16</inkml:trace>
  <inkml:trace contextRef="#ctx0" brushRef="#br0" timeOffset="849.0276">6508 6977 36 0,'3'-11'18'0,"-6"27"-22"0,1-10 34 0,-1 17-29 15,-3-4 0-15,-3 5 0 16,3 5 1-16,-3 0-3 16,3 5 1-16,0 1-2 15,0 2 1-15,0 5-7 0,0-7 1 16,3-4-3-16,0 1 0 31</inkml:trace>
  <inkml:trace contextRef="#ctx0" brushRef="#br0" timeOffset="1168.5227">6372 7215 28 0,'-9'0'14'0,"12"-5"-16"16,0 2 24-16,3-2-20 16,2-3 0-16,4 0 1 0,0 0 0 15,3 0-4-15,-3 3 0 16,-3 0 2-16,0 2 1 15,-3 3-1-15,-3 5 0 0,-3 1-1 16,-3 2 1-16,0-1-1 16,-3 4 1-16,3-3 0 15,0-3 0-15,0 1-1 16,0-1 1-16,0-3-1 31,0 1 0-31,3 2 0 0,0-2 1 0,0 0-1 31,0-1 0-31,3 1-2 16,0 0 1-16,3-3-8 0,3-3 0 16,3-2-1-16,15-3 0 15</inkml:trace>
  <inkml:trace contextRef="#ctx0" brushRef="#br0" timeOffset="1452.0688">6696 7064 29 0,'-27'-8'14'0,"18"22"-7"15,12-12 26-15,0-4-31 16,3-1 0-16,6 0 1 0,3-2 0 16,3-6-4-16,-3 4 0 15,0-1 2-15,0 2 0 16,2 4 0-16,-5 2 0 16,0 5-1-16,-6 6 1 15,0-1 0-15,-6 1 1 0,0 2 0 16,-6 3 0-16,0 2 0 15,-3 1 0-15,-3-1 0 32,-11 1 0-32,-1-1-4 15,-6 4 0-15,0-7-6 0,0 1 0 16,7-5-6-16,2-6 1 16</inkml:trace>
  <inkml:trace contextRef="#ctx0" brushRef="#br0" timeOffset="1599.1499">6631 7170 30 0,'14'-2'15'0,"13"-6"-7"16,-18 8 20-16,3 0-27 16,0 2 1-16,3 1 0 15,0 2 0-15,0 1-11 0,2 1 0 16,10-1-1-16,-3 4 0 31</inkml:trace>
  <inkml:trace contextRef="#ctx0" brushRef="#br0" timeOffset="2528.0197">7363 6776 35 0,'-12'0'17'0,"6"24"-9"0,3-16 18 0,0 2-25 31,-3 6 1-31,0 3 0 16,0 2 1-16,-3-3-4 15,0 1 1-15,0-3 0 16,3-6 1-16,0-2-6 15,0-2 0-15,3-4-7 16,0-4 1-16</inkml:trace>
  <inkml:trace contextRef="#ctx0" brushRef="#br0" timeOffset="2762.4525">7348 6593 25 0,'9'-39'12'0,"0"25"2"0,-6 17 13 15,-3 2-23-15,0 11 1 16,0 0 3-16,0 8 1 0,0 5-11 15,-3 11 1-15,0 7 7 16,-3 9 0-16,3 2-3 16,-3 0 1-16,-3 1-2 0,0 1 1 15,3-7-6-15,0 0 1 16,0 3-7-16,3-9 1 16,0-7-7-16,0-11 1 31,3-10-2-31,6-14 0 31</inkml:trace>
  <inkml:trace contextRef="#ctx0" brushRef="#br0" timeOffset="2908.276">7324 7009 33 0,'3'-27'16'0,"3"27"-16"16,-3 3 33-16,3 0-32 16,0 2 1-16,3 6 0 0,0-4 1 15,3-1-4-15,0-4 1 16,5-4-4-16,4-1 1 15,3-7-8-15,3 2 1 16</inkml:trace>
  <inkml:trace contextRef="#ctx0" brushRef="#br0" timeOffset="3278.5498">7705 6652 42 0,'-9'10'21'0,"-24"19"-16"31,24-18 35-31,-2-1-38 16,-4 9 0-16,-3 2 1 0,6 3 0 16,0-3-4-16,3 0 0 0,0-5 2 15,3-3 1-15,6-5-1 16,-3-5 0-16,9-8-1 16,3-9 1-16,3-4-1 15,3-3 0-15,9-6 1 16,-3-4 0-16,-1 7-1 15,4 3 1-15,3-3 0 0,3 3 0 16,-3-1 0-16,-1 7 1 16,-2 7-1-16,0 5 0 31,-3 0-1-31,-3 3 1 0,-3 6 0 16,-7-4 0-16,-5 6 0 15,-3 5 1-15,-6 6-7 16,-2 2 1-16,-4 3-9 15,-6 2 0-15,0 11-4 16,0 0 0-16</inkml:trace>
  <inkml:trace contextRef="#ctx0" brushRef="#br0" timeOffset="3595.223">7681 6776 36 0,'15'-13'18'0,"-6"13"-18"0,-3-3 30 0,0 3-29 15,0-3 0-15,3-2 0 16,0 3 0-16,0-1-1 16,0 3 0-16,-3 3 1 15,-6-1 0-15,-3 14-2 16,-3-3 1 0,0 6-2-16,-3 2 1 15,0-3-1-15,-3 1 1 16,0-6-2-16,6-2 1 0,3-6 1 15,0 3 1-15,6-5 0 16,0-3 0-16,3-8 0 16,0 2 1-16,3-1-1 15,0-4 1-15,0-2-4 16,3 2 0-16,-3 3-7 16,-3 8 1-16</inkml:trace>
  <inkml:trace contextRef="#ctx0" brushRef="#br0" timeOffset="4409.8261">7607 7030 22 0,'-6'0'11'0,"15"11"-9"16,-3-9 11-16,3-2-12 15,0 0 1-15,0-5 3 0,5 0 1 16,1-6-6-16,0-2 0 15,3-6 4-15,3 1 0 16,-3-1-1-16,3 1 1 16,-4 2-3-16,1 0 1 15,-6 8-2-15,-3 3 1 16,-3 7-1-16,-6 9 1 0,-6 8 0 16,-3 2 0-16,-3 2-1 15,0 4 1-15,1-3 0 16,2-8 0-16,3-3 0 0,0-3 0 15,3-2 1-15,3-5 0 32,6 0-1-32,0-9 1 15,3-2-1-15,2 0 1 16,1-2-1-16,0-1 0 0,0 1-4 16,0 2 0-16,-6 8-3 15,-6 0 0-15,0 8-1 16,-6 0 0-16,-3 5 0 15,-3 0 0-15,-3 0 4 16,0 3 0-16,-2 0 4 0,-1 0 0 16,3-3 1-16,3-2 1 15,3-3 1-15,0-3 0 16,6 0 0-16,3-2 0 16,3 0-1-16,3-3 1 15,3-3-2-15,3-2 0 0,3 2 0 16,3-2 1-16,-1 2-1 15,1 0 1-15,-3 3 0 16,-3 3 1-16,-3 2-1 16,-6 6 1-16,-6 2-1 15,0 0 0-15,-6 6-1 32,0-1 0-32,-3 4-1 0,-3-1 0 15,4-3-6-15,-4-4 1 16,-3-7-6-16,-3-4 1 15,-3-8-4-15,9-3 0 0,3-5 2 16,3 2 0-16,6-2 8 16,3 5 0-16,0 0 8 15,9 3 0-15,0 2 4 16,0 0 1-16,3 3-1 16,0 0 1-16,0 3-3 0,3 0 0 15,3-1-3-15,3 1 0 16,-1-3-8-16,4 0 0 15,3-5-10-15,9-1 1 16</inkml:trace>
  <inkml:trace contextRef="#ctx0" brushRef="#br0" timeOffset="4777.6476">8214 6948 36 0,'-21'32'18'0,"-9"42"-14"0,22-61 23 16,-4 6-24-16,-3 2 0 16,-3-3 3-16,0 1 1 0,0-6-8 15,3-2 1-15,0-6 5 16,1-8 0-16,2-5-2 16,9-5 1-16,3-11-3 15,6-10 1-15,8-3-2 16,7-6 1-16,3 1-1 15,-3 5 0-15,0 8 0 0,3 0 0 32,-1 10 0-32,1 6 1 0,0 8 0 0,-6 7 1 31,0 12-1-31,-6 7 1 16,-3 5 0-16,-6 9 0 15,-3-1-1-15,-3-2 0 0,0 2-5 16,-3-2 1-16,0 0-13 15,3 2 1-15,0-2-2 16,3-3 0-16</inkml:trace>
  <inkml:trace contextRef="#ctx0" brushRef="#br0" timeOffset="5043.3998">8613 6877 37 0,'-42'37'18'0,"-8"26"-17"15,41-47 31-15,0 10-30 32,0-4 0-32,6-1 2 0,3 0 1 15,6 0-6-15,6-2 0 16,0-4 4-16,6-1 1 15,5-6-6-15,1-6 1 0,0-7-10 16,3-3 0-16,3 0-2 16,-7-10 0-16</inkml:trace>
  <inkml:trace contextRef="#ctx0" brushRef="#br0" timeOffset="5464.4975">8872 6866 43 0,'-27'16'21'0,"6"18"-25"0,15-26 41 0,-3 5-35 15,-3 6 1-15,1 2 2 32,-1 0 0-32,0 3-6 15,0 0 1-15,0 0 3 16,3-1 0-16,3 1-1 0,3-3 1 15,3-5-2-15,3-2 0 16,3-4 0-16,3-7 0 16,6-8-1-16,0-6 1 0,3-2-1 15,5-11 1-15,4-3-1 16,-3 1 1-16,0 5-2 16,-3 0 1-16,-6 7 0 15,-4-1 1-15,-2 12 0 16,-9 6 1-16,0 7-1 15,-6 6 1-15,-3 0-1 16,1-3 1-16,5 0-2 0,3 3 1 31,0-3-6-31,3 1 1 16,2-4-7-16,4-4 1 0,3-1-7 16,6-3 0-16</inkml:trace>
  <inkml:trace contextRef="#ctx0" brushRef="#br0" timeOffset="5697.0535">9178 6853 43 0,'-17'29'21'0,"-7"21"-19"0,21-39 35 16,-3 7-35-16,0 6 1 16,3 0 2-16,0 0 1 15,0-3-7-15,3 0 0 0,0 0 4 16,3-5 0-16,0-3-1 31,3-5 0-31,3-5-5 16,3-8 0-16,3-3-8 15,2-8 1-15,1-11-6 16,3-12 1-16</inkml:trace>
  <inkml:trace contextRef="#ctx0" brushRef="#br0" timeOffset="6030.5469">9461 6533 39 0,'-6'7'19'0,"-15"44"-17"0,13-38 31 0,-10 11-30 16,0 5 0-16,-3 13 3 16,3 11 1-1,-6 29-7 1,0-16 1-16,7-10 4 16,5-14 0-16,3-7 0 0,6-12 0 15,3-9-2-15,6-9 1 16,6-8-4-16,6-7 0 15,11-9 0-15,-2 1 0 16,3-3-2-16,-3 5 1 16,-1 5 0-1,-2 6 0-15,-6 2 2 16,-3 8 0-16,-3 6 0 16,-6 5 1-16,-6 5 0 15,0-2 1-15,-6 2-5 16,3-3 0-16,-3 1-8 15,3-3 1-15,3-6-9 0,0 1 0 16</inkml:trace>
  <inkml:trace contextRef="#ctx0" brushRef="#br0" timeOffset="6314.1423">9607 7056 36 0,'15'-18'18'0,"9"-9"-13"15,-15 12 21-15,3 1-24 16,3-4 1-16,-1-3 3 15,1-6 0 1,-3 1-6-16,3 2 0 16,-9 3 4-16,-3 2 1 15,-6 9-1-15,-9 10 0 16,0 13-1-16,-6 5 0 16,0 9 0-16,1 5 1 0,-1 2-1 15,3-5 1-15,3 0-1 16,3 3 1-16,3-3-2 15,3-2 1-15,9-6-2 16,6-3 0-16,9-5-11 16,12-7 1-16,23-4-10 0,4-23 0 15</inkml:trace>
</inkml:ink>
</file>

<file path=ppt/ink/ink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20:50.757"/>
    </inkml:context>
    <inkml:brush xml:id="br0">
      <inkml:brushProperty name="width" value="0.05292" units="cm"/>
      <inkml:brushProperty name="height" value="0.05292" units="cm"/>
      <inkml:brushProperty name="color" value="#7030A0"/>
    </inkml:brush>
  </inkml:definitions>
  <inkml:trace contextRef="#ctx0" brushRef="#br0">6958 10448 35 0,'0'0'17'0,"18"-13"-13"0,-9 8 17 16,3 2-21-16,3 1 1 15,2 2 0-15,-2 0 1 16,-3 5-4-16,0 3 1 15,0 5-4-15,-6 3 0 16,-3 0-5-16,-6 2 1 16</inkml:trace>
  <inkml:trace contextRef="#ctx0" brushRef="#br0" timeOffset="432.6068">6931 10652 18 0,'-15'0'9'0,"12"5"-5"15,3-10 10-15,3 0-12 16,3 0 0-16,3-3 1 15,3-3 1-15,6 3-5 16,9 0 1-16,0 0 3 16,2 3 0-16,4 5-1 15,-3 0 0-15,-6 3 0 0,-1 4 1 0,-5 1 0 32,-3 6 0-32,-9-1 0 15,-6 3 0-15,-3 8-1 16,-3-3 1-16,-6 0-1 15,-6 3 0-15,1-6-1 16,-7 1 1-16,3-9-4 0,0 1 0 16,6-3-4-16,3-3 1 15,12-5-2-15,3-5 0 16,6 0-1-16,3-3 0 16,0 2 3-16,0 4 0 0,-3 2 3 15,0 8 1-15,-3 2 2 16,0 6 0-16,-3 5 1 15,-3 6 1-15,3 2-1 16,0-8 0-16,0 3 0 16,3 2 0-16,-1 1-5 0,1-3 0 15,3 2-3-15,0-13 0 16</inkml:trace>
  <inkml:trace contextRef="#ctx0" brushRef="#br0" timeOffset="649.5106">7276 10803 27 0,'-20'34'13'0,"-7"1"-10"16,24-27 24-16,-3 5-25 16,0 0 0-16,3 0 1 15,3-2 1-15,0 0-5 16,6-4 1-16,0-1 2 15,0-4 0-15,3-2-1 0,0-2 1 0,3-4-7 16,-1-4 1-16,4-3-7 16,0-1 1-16</inkml:trace>
  <inkml:trace contextRef="#ctx0" brushRef="#br0" timeOffset="865.2244">7384 10676 24 0,'0'-16'12'0,"14"-10"-2"0,-8 18 13 15,3-3-20-15,6 0 0 16,12 1 1-16,3 2 0 16,3-3-5-16,-1 11 0 15,-2 8 3-15,-3 3 1 0,-3 2-2 16,-6 6 1-16,-7 2-1 16,-2 3 1-16,-6-1-4 15,-3-1 0-15,-3-1-4 16,-3-8 0-16,-3-2-6 15,1-3 1-15</inkml:trace>
  <inkml:trace contextRef="#ctx0" brushRef="#br0" timeOffset="1030.8966">7577 10591 36 0,'-6'3'18'0,"-15"45"-17"0,15-33 32 0,-6 9-33 15,-5 8 1-15,-1 0-1 16,0 7 1-16,0-2-1 15,3 0 0-15,3-7-4 32,3-7 1-32,3 1-8 15,3 3 0-15</inkml:trace>
  <inkml:trace contextRef="#ctx0" brushRef="#br0" timeOffset="1298.4497">7821 10615 29 0,'-9'13'14'0,"21"-23"-6"15,-3 10 17-15,3-3-24 16,3-2 1-1,9-3 0-15,2 0 0 0,7-3-3 16,3-2 1-16,-3 3 0 16,2-1 0-16,-8 0-7 15,-3 3 0-15,-6-2-3 16,0-1 0-16</inkml:trace>
  <inkml:trace contextRef="#ctx0" brushRef="#br0" timeOffset="1483.4224">8119 10422 22 0,'-39'-3'11'0,"-9"27"0"0,34-13 15 15,-7 5-23-15,0 2 1 0,0 11 2 16,3 6 0-16,3-4-8 16,3-2 1-16,7-2 4 31,2-3 1-31,6-8-1 0,5-6 0 0,10-7-5 16,6-6 0-16,3-2-7 31,0-8 0-31,-1-1-3 15,-2-4 0-15</inkml:trace>
  <inkml:trace contextRef="#ctx0" brushRef="#br0" timeOffset="1650.4425">8149 10446 26 0,'-24'13'13'0,"-9"32"-7"16,24-29 21-16,-6 16-25 16,-3 5 0-16,-5 8 1 15,-1 0 0-15,3-3-4 16,3-2 0-16,3-1 2 15,6-7 1-15,3-8-7 0,3-3 1 16,3-8-6-16,9-5 0 16</inkml:trace>
  <inkml:trace contextRef="#ctx0" brushRef="#br0" timeOffset="1983.8607">8336 10295 20 0,'-3'-3'10'0,"6"3"-1"16,-3 6 10-16,-3 2-15 15,0 2 1-15,-3 6 1 0,-3 0 0 0,0 5-8 16,-3 5 1-16,1 1 6 15,2-3 0-15,0-6-2 16,3-2 1-16,3 3-1 16,0-3 1-16,3-6-1 0,3 1 0 15,3-6-1-15,0-2 1 16,3-6-1-16,2 0 1 16,4-5-6-16,0-5 1 15,0 0-8-15,0-3 0 31,3 3-4-31,0 0 0 16</inkml:trace>
  <inkml:trace contextRef="#ctx0" brushRef="#br0" timeOffset="2109.609">8446 10393 23 0,'-6'0'11'0,"-6"10"-3"16,9-7 13-16,0 2-19 16,0 3 0-16,0 0 0 15,3 3 0-15,6-1-6 16,0 1 0-16,-3 0-4 0,-3 2 1 15</inkml:trace>
  <inkml:trace contextRef="#ctx0" brushRef="#br0" timeOffset="2384.6383">8309 10732 34 0,'-3'15'17'0,"9"-9"-15"16,-3-6 28-16,3 2-28 0,3-7 1 15,3-6 2-15,3-2 1 16,3-3-7-16,-6 0 1 16,-3 3 4-16,0 0 0 15,-9 0-1-15,-3 5 0 16,-3 3-1-16,-3 5 0 0,0 0-1 16,-3 2 0-16,0 3-1 15,3-2 0-15,0 2-6 16,3-2 1-16,3-3-8 0,6 3 0 15,-3-3-2-15,6-6 0 16</inkml:trace>
  <inkml:trace contextRef="#ctx0" brushRef="#br0" timeOffset="2581.4108">8857 10348 42 0,'-15'-8'21'0,"6"8"-27"16,3 3 43-16,-3 2-36 16,-6 5 0-16,-2 6 0 0,-4 3 0 15,0 2-3-15,0 0 1 16,3-2-4-16,0-3 0 16,0-3-7-16,7-3 0 0</inkml:trace>
  <inkml:trace contextRef="#ctx0" brushRef="#br0" timeOffset="2733.8776">8687 10512 37 0,'0'10'18'0,"-3"25"-15"0,3-19 28 15,-3 5-30-15,0 8 0 16,-3 5 0-16,1 1 0 16,2-1-2-16,-3-7 0 31,3-4-3-31,3-1 0 15,3-9-8-15,6 0 1 0</inkml:trace>
  <inkml:trace contextRef="#ctx0" brushRef="#br0" timeOffset="2948.5569">9104 10504 43 0,'0'5'21'0,"-9"11"-23"0,3-5 35 15,-6 5-33-15,-3 5 1 16,-2 3-1-16,-4-1 1 0,-3 4-2 16,-6-6 1-16,3-5-4 31,4-3 0-31,2-5-8 16,3-5 0-1</inkml:trace>
  <inkml:trace contextRef="#ctx0" brushRef="#br0" timeOffset="3218.1314">8836 10536 38 0,'-3'10'19'0,"-9"48"-15"0,9-39 28 15,0 10-28-15,0 6 1 0,3-1 2 16,0 0 1-16,3 1-10 16,3-6 0-16,6-3 7 15,6-2 0-15,6-5-3 16,9-4 1-16,-1-4-2 15,1-6 1-15,-3-5-2 16,-3-5 1-16,-1-3 0 16,-5-2 0-16,-3 2 0 0,-3 0 0 15,-3-8 0-15,-3 0 0 16,-6-5-3-16,-3-6 1 16,-3-7-8-16,0 0 0 0,0 4-8 31,0-1 0-31</inkml:trace>
  <inkml:trace contextRef="#ctx0" brushRef="#br0" timeOffset="5639.589">6898 15071 18 0,'-14'-3'9'0,"17"-15"2"16,0 12 10-16,2-2-18 15,4-2 0-15,0-1 2 16,3 1 0-16,0-1-6 16,0 0 0-16,9 3 5 15,-3-2 0-15,3 5-2 16,-4-3 1-16,1 0-6 0,0 2 1 15,-3-2-6 1,-3 0 1-16,-3-2-4 16,-6-3 1-16</inkml:trace>
  <inkml:trace contextRef="#ctx0" brushRef="#br0" timeOffset="5923.5073">7017 14766 17 0,'-17'-2'8'0,"11"7"-2"16,6 3 11-16,0 21-15 15,0 8 0-15,-3 11 2 16,0 7 1-16,-3 6-5 15,0-3 0-15,0 6 4 16,3 2 0-16,-3-5 0 16,0-6 1-16,-3-10-1 15,3-13 0-15,0-3-1 0,0-8 1 16,0-15 0-16,0-12 0 16,0-7-1-16,3-5 0 15,0-9-2-15,0-2 1 31,3 11-1-31,3-1 0 0,3 1-1 16,3 2 1-16,3 0-2 16,3 0 1-16,6 0-8 15,6 5 1-15,5 4-7 16,1-1 0-16</inkml:trace>
  <inkml:trace contextRef="#ctx0" brushRef="#br0" timeOffset="6390.442">7276 14938 26 0,'-6'6'13'0,"4"2"-11"16,2 0 14-16,-3 5-16 16,0 3 1-16,0 0-1 15,0-3 1 1,0 0-1-16,0-2 0 16,3-3 0-16,0-1 1 0,0-4-1 15,0-3 0-15,0-10 0 16,3-1 0-16,3-2 0 0,0-3 0 15,2 0 1-15,4-5 1 16,3-3-1-16,3 0 1 16,6-2 1-16,6-1 1 15,8-2-1-15,4 5 1 16,-6 3-2-16,-3 8 1 0,-10 2-1 31,-2 6 0-31,-9 5-1 16,-3 11 0-16,-6 7-1 15,-6 9 0-15,-6 2-5 16,-9 8 0-16,-3 0-7 0,1-5 1 16</inkml:trace>
  <inkml:trace contextRef="#ctx0" brushRef="#br0" timeOffset="6655.287">7366 14986 16 0,'-9'0'8'0,"6"5"0"0,3 1 3 0,0-1-11 16,-3 5 0-16,0 1 0 16,0 0 1-16,0-3-1 15,3-3 0-15,0 0 0 0,0 0 1 16,6-2-1-16,0-6 0 16,3-2-1-16,3-3 1 15,0 3 1-15,-1-6 0 31,1 1 0-31,3-1 0 16,6 3 0-16,0 3 1 0,-3-3-2 16,0 3 0-16,-6 5-6 15,-1 5 0-15</inkml:trace>
  <inkml:trace contextRef="#ctx0" brushRef="#br0" timeOffset="7174.5845">7369 15179 26 0,'-18'19'13'0,"9"-6"-9"0,9-10 20 16,3-1-22-16,0 1 0 16,3-1 1-16,3-2 1 15,0-5-5-15,3-3 0 16,0-2 3 0,-1-4 1-16,4-1-5 15,0-4 0-15,0 3-6 16,0-2 1-16,-3-1-3 0,-3 1 1 15,-9 2 0-15,0 5 1 16,-3 3 5-16,-3 14 0 16,0 1 6-16,0 7 0 15,-3 4 2-15,3 6 1 0,0 2-2 16,0-2 1-16,0 8-3 16,0 8 1-16,3 5-2 15,0 5 1-15,0-8-1 16,3-7 1-16,0-9-2 15,3-2 1-15,0-11 0 0,3-8 0 16,0-12-1-16,-3-9 1 16,0-3-1-16,-3-2 0 15,0 5 1-15,-3 0 0 0,-3 6 1 16,0 2 1-16,-3 8 1 31,3 5 0-31,0 3-1 16,0-3 1-16,1 3-1 15,5 0 1-15,0-3-2 16,2-2 0-16,4 0 0 16,0-3 0-16,3-8-2 0,6-5 1 15,6-3-6-15,3-8 0 16,6 3-7-16,2-3 0 16</inkml:trace>
  <inkml:trace contextRef="#ctx0" brushRef="#br0" timeOffset="7642.4395">7741 15020 34 0,'-6'8'17'0,"12"0"-15"16,-3-8 24-16,3-2-26 15,3-1 0-15,0 0 1 16,0 1 0-1,-4-1-2-15,4 3 1 0,-3 5-3 16,0 1 1-16,-6 2-1 16,0 0 1-16,-3 5-2 15,-3 0 1-15,-3 3 0 16,3 0 1-16,1-3 2 0,-1-2 0 16,3-4 1-16,0-1 1 15,3-4-1-15,0-2 1 16,0 0-1-16,6 0 1 15,-3 0-1-15,3 6 0 0,-4 4-1 16,1 6 0-16,-3-3 1 16,0 6 1-16,0 7 0 15,0 3 1-15,0 1 0 32,0 1 0-32,0-7 0 15,3-3 0-15,0-7-1 16,0-4 1-16,0-5-1 15,0-7 0-15,3-9-3 0,0-5 0 16,0-13-6-16,3 3 1 16,0-11-6-16,0-6 0 15</inkml:trace>
  <inkml:trace contextRef="#ctx0" brushRef="#br0" timeOffset="8104.0043">7979 14851 24 0,'-3'-8'12'0,"6"16"-8"16,-3 0 14-16,0 5-15 15,0 8 0-15,-6 11 1 0,-3 3 1 16,3 2-7-16,0 0 1 16,0 2 4-16,0-4 0 15,0-6-1-15,0-8 0 16,0-3-1 0,3-7 0-16,0-3 0 15,0-3 1-15,3-5-1 16,0-10 0-16,3-4-1 15,3-4 0-15,6-3 0 16,3-3 1-16,0 0 0 0,3 0 0 16,0-5-1-16,0 8 1 15,-4 3-1-15,4 7 1 16,-9 6 0-16,-3 7 0 16,-6 12 1-16,-3 1 0 15,-6 9 1-15,-9 8 1 0,1 0 0 16,-1-3 1-16,3-3-1 15,3 1 0-15,3-6-1 16,3-3 0-16,0-4-2 16,6-1 1-16,6-10-1 0,3-3 0 15,6-3-1-15,0 0 0 32,3-5-6-32,-1-2 1 0,7-1-11 0,0 1 1 15,3-4-2-15,-3-2 1 31</inkml:trace>
  <inkml:trace contextRef="#ctx0" brushRef="#br0" timeOffset="8255.9696">8199 15057 25 0,'-15'11'12'16,"12"-8"-10"-16,3-1 18 0,0 4-20 16,0 2 1-16,0-1 0 15,0 7 0-15,0-4-1 16,0 1 0-16,0-1-2 0,3-2 0 15,0-2-6-15,0-9 1 0</inkml:trace>
  <inkml:trace contextRef="#ctx0" brushRef="#br0" timeOffset="8542.1712">8306 14769 34 0,'3'-8'17'0,"0"27"-19"31,0-11 29-31,-3 5-25 0,0 16 0 16,0 8 1-16,0 3 1 16,0 5-5-16,-3 2 1 15,3 4 3-15,0-4 0 16,0 3-1-16,0 1 1 0,0-4-1 16,0-2 1-16,0-2-1 15,-3-9 1-15,3-2 0 16,0-8 0-16,-3-9-1 15,-3 1 0-15,-3-5 0 16,1-3 0-16,-1-8-1 0,-3-8 0 16,0-5-9-16,0-6 1 31,0 1-8-31,3-1 0 0</inkml:trace>
</inkml:ink>
</file>

<file path=ppt/ink/ink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17-06-23T01:21:13.222"/>
    </inkml:context>
    <inkml:brush xml:id="br0">
      <inkml:brushProperty name="width" value="0.05292" units="cm"/>
      <inkml:brushProperty name="height" value="0.05292" units="cm"/>
      <inkml:brushProperty name="color" value="#7030A0"/>
    </inkml:brush>
  </inkml:definitions>
  <inkml:trace contextRef="#ctx0" brushRef="#br0">5389 5728 26 0,'0'0'13'0,"-21"-2"-4"16,10 7 14-16,-7 8-20 15,-12 16 1-15,-9 21 1 16,1 25 0-16,-1 4-5 0,3 16 0 16,6 14 5-16,10-4 0 15,8-4-2-15,9-16 0 0,12 2-1 16,14-10 1-16,19-11-6 16,6-8 1-16,5-16-11 31,7-7 0-31</inkml:trace>
  <inkml:trace contextRef="#ctx0" brushRef="#br0" timeOffset="1079.7478">9759 5696 26 0,'6'16'13'0,"9"40"-5"0,-9-38 14 31,9 19-19-31,-4 8 0 16,-2 14 4-16,-6-1 0 0,-9 8-7 0,-2 5 0 15,-7 11 6-15,-3 11 0 16,-6-14-2-16,-6 1 1 31,3-1-2-31,-2-2 0 0,5-3-2 16,-9-3 1-16,-3-18-11 15,4-5 0-15,-4-19-6 16,-6-18 0-16</inkml:trace>
  <inkml:trace contextRef="#ctx0" brushRef="#br0" timeOffset="5882.9273">10027 5816 28 0,'0'0'14'0,"3"0"-1"0,-3 0 15 16,6-6-25-16,0 1 1 16,3 0 3-16,3-3 1 0,2 0-10 15,4 0 1-15,3-3 5 16,3 1 0-16,6-4-2 16,8 1 1-16,4 3-10 15,9-4 1-15,-7-1-8 16,1-4 0-16</inkml:trace>
  <inkml:trace contextRef="#ctx0" brushRef="#br0" timeOffset="6433.2726">10700 5419 24 0,'-18'16'12'0,"-6"29"4"0,15-35 8 15,-6 9-22-15,0 2 1 16,-3 3 0-1,3-1 0-15,-2 1-4 16,5-5 0-16,3-3 2 16,0-6 1-16,3-2-2 15,3-3 0-15,3 3 0 16,3-2 0-16,3-9 0 16,3 3 1-16,3-3-1 0,2 1 0 15,1-4 0-15,-3 4 1 16,0 2-1-16,-3 5 0 15,-3 0-1-15,-6-2 1 0,0 2 0 16,-3 3 1-16,0 0-1 16,0-3 1-16,3 1 0 15,0-4 0-15,0-2 0 16,6 0 1-16,3 0-1 16,0 0 1-16,3 0-5 31,-3 6 0-31,0 2-4 0,-3 5 1 15,-3 5-3-15,-3-2 0 16,-6 5-1-16,-3 6 0 16,-3 5 7-16,-3-3 0 0,3 3 6 15,-3-1 1-15,3-2 2 16,3-7 1-16,3-1 1 16,-3-8 0-16,9-5-3 15,6-6 0-15,3-9-2 16,3-7 0-16,3-12-5 15,3 2 1-15,9-8-9 16,6-2 1-16,8-3-2 0,-2-3 1 16</inkml:trace>
  <inkml:trace contextRef="#ctx0" brushRef="#br0" timeOffset="6799.2377">11060 5435 36 0,'-15'29'18'0,"-9"37"-20"15,18-40 36-15,-3 3-33 16,-9 11 1-16,-3 8 0 16,-2 5 0-16,2 2-3 0,0-2 1 15,0-11 1-15,6 1 0 16,3-12 1-16,3-7 0 16,6-13-1-16,3-11 0 15,6-13-1-15,3-19 1 0,6-8-1 16,6-5 1-16,3-10-2 15,0-11 0-15,2 5-1 16,1 5 0-16,3 14 3 16,-6 7 0-16,-3 12 0 15,-1 9 1-15,-5 12 0 0,-3 7 1 16,-3 11 0-16,-3 10 1 31,-6 3-2-31,-6 6 1 0,-3 2-2 0,-3 0 1 16,0 3-5-16,0 7 0 15,1-7-6-15,2-11 0 16,0 3-6 0,6-11 0-16</inkml:trace>
  <inkml:trace contextRef="#ctx0" brushRef="#br0" timeOffset="7146.2751">11042 5731 27 0,'9'-8'13'0,"12"5"-13"0,-15 3 17 0,-1 3-17 16,1 0 0-16,0 2 1 15,-6 3 0-15,-3 5-1 16,-3 0 0-16,-5-2 0 16,-1-1 0-16,0 1 0 31,0-3 1-31,3-3-1 0,0-2 0 15,3 0-1-15,0-6 1 16,3 0-1-16,3-2 1 16,3 0-1-16,0-1 1 15,3 4-1-15,3-1 1 0,0 0-1 16,3 1 1-16,0-1 0 16,0 0 1-16,2 1-1 15,-2-1 1-15,0 1-6 16,-3 2 0-16,-3 2-2 15,-3 3 1-15</inkml:trace>
  <inkml:trace contextRef="#ctx0" brushRef="#br0" timeOffset="7365.597">10789 6099 36 0,'-33'21'18'0,"0"-11"-16"16,33-7 35-16,3-3-30 15,12 0 0-15,6-5 2 16,9-3 1-16,5-5-13 0,1-1 0 16,3-4 8-16,0-1 1 15,2 1-7-15,1-9 0 16,6 1-11-16,-1 7 0 16,4 1-5-16,-7 2 0 15</inkml:trace>
  <inkml:trace contextRef="#ctx0" brushRef="#br0" timeOffset="8284.7566">11467 5461 28 0,'0'0'14'0,"12"-3"-9"0,-6 1 17 0,3 2-21 15,3-3 0-15,3 3 0 32,-3 5 1-32,0 3-3 15,-6 8 1-15,-3 3 1 16,-6 2 1-16,-3 3-2 16,-3 2 0-16,-3 1 0 15,0-4 1-15,3 1-1 16,0-5 1-16,3-3-1 15,3-1 0-15,3-4 0 16,0-3 1-16,3 0-1 0,3 0 1 0,-3 0 0 16,0 2 0-16,0 1-1 15,-3 0 1-15,0-1-1 0,-3 11 1 16,0 0-1-16,3-2 1 16,0-6-1-16,0 0 1 15,3-2-3-15,0-3 0 31,3-5-8-31,3-3 0 16,3-6-1-16,0-2 1 16</inkml:trace>
  <inkml:trace contextRef="#ctx0" brushRef="#br0" timeOffset="8801.8159">11768 5532 29 0,'0'-5'14'0,"24"-8"-6"0,-15 8 27 15,6 2-34-15,0 0 1 16,5 1 0-16,-2-1 1 0,-3-2-4 16,0 5 1-16,-3 5 1 15,-3 0 1-15,-3 3-1 32,-6 8 1-32,-6 3-1 15,0-1 0-15,-9 6 0 16,-3 0 0-16,-6-3-1 0,-2-2 0 15,5-1-1-15,3-2 1 16,6-3 0-16,3 0 0 16,6-2 1-16,6-3 1 15,6-5-1-15,3-3 1 16,6-6 0-16,0-2 1 0,-4 3-4 16,4-3 1-16,-6 0-6 15,-3 3 0-15,-3 0-4 16,0-1 0-16,-6 6-1 15,-3 0 1-15,-9 3 1 16,-3 2 1-16,-11 6 7 16,-1 5 1-16,-3 5 5 0,0 5 1 15,3 3 2-15,7 3 0 16,2 0 2 0,6-3 0-16,6 0-3 15,6-5 0-15,15-8-1 16,9-8 0-16,2-8-5 15,7-6 1-15,0-2-10 16,0-5 1 0</inkml:trace>
  <inkml:trace contextRef="#ctx0" brushRef="#br0" timeOffset="8997.5949">12283 5707 31 0,'-59'3'15'0,"20"15"-1"16,21-12 2-16,-3 4-16 15,-3 6 1-15,0-5 0 16,1-1 1-16,2-2-6 16,6-5 0-16,3-3-5 0,9-11 0 15</inkml:trace>
  <inkml:trace contextRef="#ctx0" brushRef="#br0" timeOffset="9203.0827">12378 5326 26 0,'6'-24'13'0,"6"27"5"16,-12 2 17-16,0 8-28 0,-3 9 0 16,0 15 2-16,-6 13 1 15,-9 8-14-15,-2 0 0 16,-4 1 9-16,0-1 0 15,-3 5-4-15,3 3 1 16,-5-7-7-16,2-4 1 16,6-7-8-16,6-9 1 0,21-4-5 15,0-14 0-15</inkml:trace>
  <inkml:trace contextRef="#ctx0" brushRef="#br0" timeOffset="9367.4247">12360 5715 47 0,'-3'13'23'0,"-3"19"-30"0,9-24 42 15,0 0-33-15,0 0 1 16,3 0-9-16,3-3 1 16,0-5-4-16,3-3 0 0,6-5-3 15,0-2 1-15</inkml:trace>
  <inkml:trace contextRef="#ctx0" brushRef="#br0" timeOffset="10487.402">12744 5263 35 0,'-20'-8'17'0,"20"13"-12"0,3 0 33 0,-3 0-35 32,5 6 0-32,-2 0 1 15,3-1 0-15,3-2-5 16,0 3 0-16,0-3-1 15,0 8 1-15,-9 5-7 16,-3 0 1-16,-6 0-2 16,-3 0 0-16,-6 3 0 0,-2 0 0 15,-13 5 5-15,6-3 0 16,0-4 7-16,6-1 1 16,1-3 2-16,5-2 1 15,6-5 0-15,3-1 1 0,3-7-2 16,3-3 1-16,15-5-3 15,0 2 0-15,5-5-2 16,7-2 0-16,-3-4-5 16,3 4 1-16,3-1-4 15,-7 1 0-15,-2 2-1 16,-6 0 1-16,-3 2-1 0,-6 6 1 16,-9 6 3-16,-6 2 0 15,-9 7 4-15,-3 4 1 16,-5 0 0-16,-4-4 1 15,6 1 0-15,3-2 1 32,6-4 0-32,3-2 0 0,6-3-2 15,12 1 0-15,0-4-1 16,6-2 1-16,0 0-2 16,6-2 1-16,0-4 0 15,6 1 0-15,-3 0-2 0,-1-3 1 16,-8 5-1-16,-3-5 0 15,-9 14 0-15,-3 1 1 16,-9 1-2-16,-5 0 1 16,-10 3 0-16,-3 2 1 15,6-2 0-15,3-1 1 0,6 1 0 16,4-3 1-16,5-3 0 16,3 0 1-16,12-5 0 31,2-8 0-31,4 3-1 15,6-3 1-15,3 3-5 16,6-3 1-16,-6 0-5 16,-4 3 1-16,-2-1-4 0,-6 4 1 15,-3 2-1-15,-9 0 0 16,-3 5 2-16,-6 0 1 16,-6 6 5-16,-3 0 1 0,1 2 3 15,-1 5 0-15,-3-4 1 16,9 1 1-16,3 1 0 15,3-5 1-15,3-1-2 16,6-4 1-16,3-4-3 0,0 1 1 16,6-6-1-16,3-2 0 31,-3 0-2-31,-3 0 1 16,-9 5-1-16,3-3 1 0,-3 6-1 15,-6-1 1-15,-3 1-2 16,-6 2 1-16,6 0 0 15,-9 3 0-15,3 0 0 16,3 0 0-16,3 0-1 16,3 0 1-16,6-5 0 0,3-1 0 15,3 1 0-15,0 2 0 16,0 1 0-16,3-6 1 16,0 2-2-16,0 1 1 15,-3 2-1-15,-3 1 1 16,0 1 0-16,-6 1 1 15,-3 3 0-15,0 2 1 0,-3 0 2 16,3-2 0-16,3 0 0 16,0-3 0-16,6-3 0 31,3-5 0-31,3-3-2 16,0-2 1-16,6 0-10 0,6-6 1 15,2 3-8-15,4-8 0 16</inkml:trace>
  <inkml:trace contextRef="#ctx0" brushRef="#br0" timeOffset="10983.5138">13230 5551 40 0,'-12'11'20'0,"-24"10"-16"16,24-11 29-16,-12 6-31 15,-6 0 1-15,1 5 0 16,-4 6 1-16,-3 4-5 0,1 6 0 31,2 6-2-31,9-6 0 16,3-5-10-16,9-9 1 16,9-9-2-16,6-9 1 0</inkml:trace>
  <inkml:trace contextRef="#ctx0" brushRef="#br0" timeOffset="11152.408">13105 5696 36 0,'11'6'18'0,"-11"18"-17"0,-3-14 35 15,-2 9-35-15,-7 10 0 16,-3 8 0-16,0 5 1 16,-3 6-3-16,3-1 1 15,0-2-2-15,6-10 0 0,0-6-8 16,6-3 1-16,3-4-3 15,0-7 0-15</inkml:trace>
  <inkml:trace contextRef="#ctx0" brushRef="#br0" timeOffset="11337.0783">13259 5757 41 0,'21'-26'20'0,"0"15"-21"0,-12 6 39 16,3 2-36-16,6-2 0 15,0 2 0-15,2-2 1 16,4 2-5-16,-3 1 1 16,0-6-3-16,3 0 0 15,-6 0-7-15,-7 3 0 0,4-6-3 16,0-2 1-16</inkml:trace>
  <inkml:trace contextRef="#ctx0" brushRef="#br0" timeOffset="11484.7855">13554 5474 22 0,'-6'-2'11'0,"-36"31"-1"0,36-19 18 15,0 11-25-15,-5 11 0 16,-4 5 0 0,-3 6 1-16,0 9-6 15,0 15 1-15,0-7 2 16,0 1 0-16,4-5-6 16,2-3 0-16,0-6-6 15,6-12 1-15</inkml:trace>
  <inkml:trace contextRef="#ctx0" brushRef="#br0" timeOffset="11854.1089">13337 5853 34 0,'-27'8'17'0,"9"29"-15"0,18-29 27 0,0-3-28 15,0 3 1-15,3-6 2 16,3-4 0-16,3-4-5 15,3-1 1-15,3 1 2 0,3-2 0 32,2-2 0-32,1-1 0 15,0 3-1-15,-3 3 0 16,-3 5-2-16,-6 0 0 16,-9 10-1-16,-6 1 1 15,-3 10-2-15,-6 3 1 0,-3 2 0 16,0-2 1-16,0 3 3 15,4-9 1-15,2-2 0 16,3 3 1-16,3-9 0 16,3-4 1-16,9-6-1 15,6-6 1-15,5-4-6 16,4-6 1 0,36-11-15-16,-4-4 1 15</inkml:trace>
  <inkml:trace contextRef="#ctx0" brushRef="#br0" timeOffset="12154.3568">14179 5416 41 0,'-9'16'20'0,"-35"29"-17"0,29-29 22 31,-15 10-25-31,-3 6 1 16,-3-3-1-16,1 3 1 0,-4 0-6 15,6-3 0-15,9-3-6 16,10-7 1-16</inkml:trace>
  <inkml:trace contextRef="#ctx0" brushRef="#br0" timeOffset="12335.7228">14027 5649 46 0,'-9'21'23'0,"-23"11"-24"16,29-22 39-16,-3 6-38 16,3 5 1-16,0 3-5 0,3-3 1 15,0 3-3-15,12-5 1 0,3-6-8 16,2-5 0-16</inkml:trace>
  <inkml:trace contextRef="#ctx0" brushRef="#br0" timeOffset="12520.2562">14599 5294 38 0,'-18'8'19'0,"9"16"-21"0,6-16 30 16,3 5-28-16,0 6 1 31,-3 5-5-31,0-1 1 16,-6 6-3-16,-12 3 0 15,-2 3-4-15,-7-1 0 0</inkml:trace>
  <inkml:trace contextRef="#ctx0" brushRef="#br0" timeOffset="12667.8984">14191 5736 26 0,'-27'8'13'0,"27"-11"-7"0,6 1 22 16,3-3-25-16,3-3 1 16,3 0 1-16,6 2 0 15,6-7-7-15,2 0 0 0,4-3 4 16,9 0 1-1,-1 6-8 1,-5 4 0-16,-6-4-7 0,-3 4 1 0</inkml:trace>
  <inkml:trace contextRef="#ctx0" brushRef="#br0" timeOffset="12829.7442">14435 5686 24 0,'-45'13'12'0,"-5"22"1"15,38-28 13-15,0 9-24 0,0-2 1 16,3-4 0-16,3 1 1 15,6-3-5-15,6-3 0 16,3-2 2-16,6-3 0 16,3-3-7-16,3-2 1 15,11-3-6-15,7 0 1 0</inkml:trace>
  <inkml:trace contextRef="#ctx0" brushRef="#br0" timeOffset="13071.7373">14661 5726 19 0,'-12'10'9'0,"-44"22"-1"15,38-24 8-15,-9 5-11 16,-3 8 0-16,-2-5 4 16,-7 11 1-16,0 4-10 15,1-4 1-15,5-1 9 16,6 3 0-16,3-13 0 16,6-3 0-16,6 1-1 15,7-6 0-15,5-8-3 16,8-6 1-16,10 1-2 15,6-13 0-15,6-4-3 0,15 6 0 16,11-5-8-16,1-2 1 16,-1 1-14-16,10 4 0 15,14 2-2-15,3 13 0 16</inkml:trace>
  <inkml:trace contextRef="#ctx0" brushRef="#br0" timeOffset="13806.5947">15111 5427 29 0,'-3'13'14'0,"-21"19"-10"16,18-19 21-16,-3 8-25 15,-6 5 0 1,0 1 1-16,-3-1 0 16,-2-2-1-16,-1-5 0 15,3-3 1-15,6-6 0 0,3-2-1 16,6-3 1-16,9-7-1 16,3-6 1-16,9-11 0 15,9-7 1-15,5-6 0 16,4-2 0-16,6-6 2 0,2 3 0 15,4 5 0-15,12 6 0 32,-1 2 0-32,1 8 0 15,-10 3 0-15,-8 8 0 0,-9 2-2 16,-7 6 1-16,-8 4-1 16,-6 9 0-16,-6 8-1 15,-12 5 1-15,-6 0-2 16,-9 0 0-16,-2 8-6 15,-7-5 1-15,0-3-6 16,0-5 1-16,4-5-7 0,-4-3 1 16,9-6 1-16,3-2 0 15</inkml:trace>
  <inkml:trace contextRef="#ctx0" brushRef="#br0" timeOffset="13971.6612">15221 5572 20 0,'3'-8'10'0,"-3"19"-8"16,0-1 19-16,-3 4-20 31,-3 4 0-31,0-2 0 0,0-3 0 16,0 0-1-1,3-2 0-15,3 0-4 16,0-3 0-16,9-6-3 0,3 1 0 16</inkml:trace>
  <inkml:trace contextRef="#ctx0" brushRef="#br0" timeOffset="14120.3141">15379 5506 29 0,'6'-8'14'16,"-15"13"-13"-16,6-2 26 0,-3 5-26 15,-3 5 0-15,0 0 0 16,-3 6 0-16,0 2-3 16,0 0 1-16,-3 0-4 0,0-2 1 0,-2 2-5 15,-1-2 0 1</inkml:trace>
  <inkml:trace contextRef="#ctx0" brushRef="#br0" timeOffset="14302.8796">15099 5805 25 0,'-12'0'12'0,"27"-5"-2"16,-9 2 19-16,3 0-26 0,0-2 1 16,3-3 1-16,5-2 1 15,4-1-7-15,3-5 0 16,0 6 5-16,6-1 0 15,-7 3-7-15,1 3 0 16,3-1-9-16,-3 6 0 0,-6 3-1 16,-6 5 1-16</inkml:trace>
  <inkml:trace contextRef="#ctx0" brushRef="#br0" timeOffset="14504.0648">15099 5855 30 0,'-42'19'15'0,"27"5"-8"0,15-19 29 15,0-5-32-15,6-5 0 32,9-1 2-32,0 1 1 15,3-8-9-15,6 0 1 0,2-1 5 16,4 1 0-16,3-3-6 16,0 3 1-16,-1 0-9 15,1-1 1-15,0 4-6 16,0-1 1-16</inkml:trace>
  <inkml:trace contextRef="#ctx0" brushRef="#br0" timeOffset="14622.8413">15376 5755 27 0,'-33'13'13'0,"6"13"-12"0,18-20 18 16,-3 4-19-16,-3 3 1 0,1 6-6 16,-4 0 1-16,0-6-2 15,9 3 1-15</inkml:trace>
  <inkml:trace contextRef="#ctx0" brushRef="#br0" timeOffset="15021.7461">15149 5964 25 0,'-5'10'12'0,"2"27"-6"0,3-26 18 16,0 2-23-16,-3 11 1 0,0-3 1 15,-6 0 0-15,3-2-4 16,0-1 0-16,3-2 2 16,0-5 1-16,0-3-1 0,0-3 0 15,6-2 0-15,3-9 1 16,3 1-1-16,3-8 1 16,5-3 0-16,4-5 0 15,3-6 0-15,3-2 1 31,18-5 1-31,-10 5 0 0,-5 5 1 32,-3 11 0-32,-6 10-1 15,-9 3 1-15,-4 3-2 16,-5 7 0-16,-11 4-2 0,-1 7 1 16,0-3-3-16,-3 6 0 15,0-5-4-15,-3-1 0 16,3-5-7-16,-3 3 0 15,3-5-4-15,0-1 0 0</inkml:trace>
  <inkml:trace contextRef="#ctx0" brushRef="#br0" timeOffset="15557.9151">15248 6077 26 0,'9'-2'13'0,"11"-17"-10"15,-14 17 17-15,0 4-20 0,0-2 0 16,0 3 1-16,-3 2 1 15,-3 1-2-15,-3 7 1 32,-3-3 0-32,-3 4 1 15,0-4-1-15,-2-2 1 0,2 0-2 16,0-3 1-16,0 1-2 16,0-1 1-16,3-2 0 15,3-1 1-15,3 1-1 16,0-3 1-16,0 3-1 15,3-3 1-15,3 0 0 0,6-3 0 16,0 0-1-16,0 3 0 16,2-5 0-16,1 0 1 15,3-3-2-15,3 2 1 16,-3-2-3-16,-9 8 0 16,-9 3-2-16,-3 2 1 0,-6 1-1 31,-6 2 0-31,-6 2 1 15,-9 3 0-15,1 3 4 16,-7 3 1-16,0-1 4 16,0 4 1-16,7-4 2 0,2-5 1 15,6 3 2-15,6-5 0 16,9-3 0-16,15-3 1 16,9-8-3-16,9-2 1 0,15-8-3 15,8-3 1-15,22-5-3 16,2-3 0-16,-3 5-7 15,4 1 1-15,-1 2-17 16,13 3 0-16,11-11-3 16,0-2 1-16</inkml:trace>
  <inkml:trace contextRef="#ctx0" brushRef="#br0" timeOffset="264231.3668">5226 15822 27 0,'0'0'13'0,"-75"98"-9"0,60-74 14 0,-3 8-14 15,1 2 0-15,-1-2 2 16,3-1 0-16,6-7-8 16,6-5 1-16,6-9 6 15,6-2 1-15,6-8-2 16,12-8 0-16,5-5-1 15,7-5 0-15,6-6 0 16,-7-11 1-16,-5 6-4 16,-3-5 0-16,-6 5-4 15,-4 2 1-15,-5 9-4 16,-3 2 1 0,-6 8-2-16,-6 3 1 15,-3 5 0-15,-3 5 1 16,-3 6 3-16,-3 12 1 15,1 4 2-15,-7 5 1 0,3 5-1 16,0 2 0-16,3 6 0 16,3 0 1-16,3 0 0 15,3-8 1-15,0 0-2 16,0-8 0-16,6-2-5 0,0-6 0 16,6-13-3-16,0-11 1 15</inkml:trace>
  <inkml:trace contextRef="#ctx0" brushRef="#br0" timeOffset="264440.9149">5342 16185 18 0,'-15'-16'9'16,"-12"45"-3"-16,18-16 12 0,-3 6-16 16,-3 4 1-16,0 1 4 15,-8 3 0-15,5-1-8 32,3-5 1-32,3-8 4 15,6-2 1-15,12-11-2 0,3-3 1 16,9-7-2-16,3-9 0 15,8-10-1-15,1-3 0 16,-3 1-2-16,-3-4 1 16,0 11-6-16,-4 3 0 15,-5 8-5-15,-3 5 0 0</inkml:trace>
  <inkml:trace contextRef="#ctx0" brushRef="#br0" timeOffset="264963.2559">5339 16296 13 0,'-42'45'6'0,"9"-11"7"0,24-26 0 0,6-3-12 0,0 1 1 31,3-6 1-31,6 0 1 0,6-3-4 0,3-5 1 16,6 5 2-16,-3-5 1 31,0 3-1-31,-3 2 0 16,-1 1-1-16,-2 4 1 0,-3 6-2 15,-3 3 1-15,-3 8-1 16,0-4 1-16,-3 4-1 15,0-3 1-15,0 2-1 16,0-2 0-16,3-3-1 16,-3-2 1-16,3 2-2 0,-3-2 0 15,3-3-3-15,-3 0 1 16,0 0-1-16,0 2 1 0,0-2 0 16,0-5 0-16,0 5 1 15,-3-3 0-15,3 0 2 16,-3-2 0-16,0-3 0 31,0 0 0-31,0-3-3 16,0-2 1-16,-3 0-1 15,0-3 0-15,0 0-2 0,0-5 1 16,4 5 0-16,-4 0 0 16,0 0 3-16,0 0 0 15,0 8 2-15,-3 0 1 16,0 0 3-16,0 5 1 15,-3-2 0-15,-6 7 1 0,3 1-2 16,-6 2 1-16,7-2-2 16,-4-1 0-16,6-2-11 15,0-2 1-15,3-6-4 0,-6-8 1 16</inkml:trace>
  <inkml:trace contextRef="#ctx0" brushRef="#br0" timeOffset="265147.6929">4967 15960 31 0,'-12'-3'15'0,"12"-5"-14"16,0 11 26-16,3 2-26 16,3 0 0-16,0 3-2 15,0 3 0-15,0 5-6 16,-1 8 0-16,1 2-2 0,0 6 0 15</inkml:trace>
  <inkml:trace contextRef="#ctx0" brushRef="#br0" timeOffset="265564.6871">4946 16343 19 0,'-6'14'9'0,"6"-17"-5"16,0 3 12-16,6 0-15 16,0 0 1-16,3-3 0 15,3-5 0-15,2 0-3 0,1-5 1 16,0 10 1-16,-3-2 1 31,-3 10 0-31,-3-2 1 0,-6 10 0 0,-6 6 0 16,0 2-1-16,0 0 1 31,-3-5-1-31,3 0 0 16,3-5-2-16,0-4 0 0,3 1 0 15,6-5 0-15,0 0 0 16,3-3 0-16,3-3 0 15,3 0 0-15,0-5 0 16,3 6 0-16,-3 2 0 0,-6 5 1 16,-7 3 0-16,-2 5 1 15,-2 6 0-15,-7 7 1 16,0 1 1-16,0 2 0 16,-3 3-1-16,6 2 1 0,3-5-1 15,3-5 1-15,3-8-2 16,3 0 0-16,6-11-1 31,3-13 1-31,17-5-6 16,10-8 1-16,6-14-11 15,5-10 0-15</inkml:trace>
  <inkml:trace contextRef="#ctx0" brushRef="#br0" timeOffset="265728.377">5648 16060 38 0,'-29'13'19'0,"58"-5"-17"0,-20-10 23 0,9-4-23 16,3 1 0-16,6-8 1 16,-1-6 1-16,1 1-5 15,0-9 1-15,-3-7-3 0,0 0 0 16,-3-3-9-16,-1 2 1 16</inkml:trace>
  <inkml:trace contextRef="#ctx0" brushRef="#br0" timeOffset="265876.0089">5967 15671 26 0,'-3'6'13'0,"-3"25"-1"0,6-20 13 16,-3 15-23-16,0 9 0 16,-3 15 1-16,0-2 1 0,0 5-5 15,-3-1 0-15,3 12 3 32,0 5 1-32,0-6-5 15,0 3 0-15,0-10-9 16,3-6 0-16</inkml:trace>
  <inkml:trace contextRef="#ctx0" brushRef="#br0" timeOffset="266031.7012">5812 16359 31 0,'-12'-16'15'0,"15"3"-4"0,-3 13 19 16,0 0-29-16,6-3 0 0,0-2 1 16,3 2 0-16,0-10-3 15,0 0 1-15,-3-3-6 0,0-5 0 16,0-3-5-16,0 0 0 15</inkml:trace>
  <inkml:trace contextRef="#ctx0" brushRef="#br0" timeOffset="266165.133">5666 15825 35 0,'-15'16'17'0,"12"-6"-20"15,6-5 27-15,3 6-24 16,3 0 1-16,3-3-9 15,6 13 0-15,-3-5 3 16,0 13 0-16</inkml:trace>
  <inkml:trace contextRef="#ctx0" brushRef="#br0" timeOffset="266613.3597">5586 16261 23 0,'-3'16'11'0,"21"-24"-8"16,-6 6 15-16,2-6-18 15,4 5 1-15,0 0-1 16,3 3 1-16,0 0-1 16,-3 0 0-16,-3 3 0 31,-7-3 1-31,-2 3 0 16,-6 5 0-16,-6 2-1 0,-5-2 1 15,-4 8-1-15,-6 2 1 0,0-2-1 16,6-5 0-16,3-6 0 15,3 3 0-15,9-5 0 16,6-3 1-16,6 0 0 16,0-3 0-16,0 1-1 15,3 2 1-15,0 0 0 16,-3 2 0-16,-6 6-1 0,-3 8 1 16,-6 3 1-16,-6-1 1 15,-3 8 0-15,0 1 1 16,3-3 1-16,3-3 0 15,6 3 0-15,3-8 1 0,6-3-2 32,6-5 0-32,9 0-1 15,2-11 0-15,1-5-1 16,6-8 0-16,6-2-9 16,5-6 1-16,25-8-9 0,8-8 0 15</inkml:trace>
  <inkml:trace contextRef="#ctx0" brushRef="#br0" timeOffset="266883.4248">6464 15965 35 0,'6'8'17'0,"24"-13"-13"15,-13-3 21-15,13-3-25 16,9-7 1-16,0 4 1 16,-4-9 0-1,-2-1-6-15,-6 0 0 16,-6 0-6-16,-3 3 0 15</inkml:trace>
  <inkml:trace contextRef="#ctx0" brushRef="#br0" timeOffset="267062.7818">6535 15875 41 0,'-41'132'20'0,"44"-58"-24"0,0-52 32 0,3 1-28 31,5 6 0-31,7-5 0 15,3 0 1-15,6-11-2 16,0-7 0-16,-1-14-5 16,4-8 1-16,-3-11-6 15,0-4 1-15</inkml:trace>
  <inkml:trace contextRef="#ctx0" brushRef="#br0" timeOffset="267196.1834">6815 15663 26 0,'3'-47'13'0,"-3"47"-11"0,0 8 19 0,-3 5-18 16,-3 21 0-16,3 11 1 15,-6 13 1-15,0 6-7 16,-3-3 1-16,-2-3 0 16,5 0 0-16,0 6-8 15,0-9 0-15</inkml:trace>
  <inkml:trace contextRef="#ctx0" brushRef="#br0" timeOffset="267363.4765">6535 16110 34 0,'6'-13'17'0,"30"-3"-18"0,-18 8 27 0,6 3-26 15,8-5 1-15,-2 2 1 16,-3 0 1-16,-3 2-9 16,-3 6 0-16,-7 8-3 15,1 6 0-15</inkml:trace>
  <inkml:trace contextRef="#ctx0" brushRef="#br0" timeOffset="267531.7844">6571 16399 30 0,'-63'45'15'0,"46"-16"-10"0,17-29 23 0,0 5-27 15,3-2 1-15,3-3 2 16,5-8 0-16,13-3-5 16,6-10 1-16,3-8 2 15,0-8 1-15,-1-3-9 31,-2-2 1-31,-3 2-7 0,0 3 1 16</inkml:trace>
  <inkml:trace contextRef="#ctx0" brushRef="#br0" timeOffset="267681.9193">6753 16163 29 0,'-18'37'14'0,"0"64"-14"16,15-72 19-16,0 8-19 15,-3 8 0-15,0 5 0 16,0-2 0-16,3 13 0 15,3-8 1-15,0 0-5 16,3-11 1-16,3-13-5 0,0-10 1 16</inkml:trace>
  <inkml:trace contextRef="#ctx0" brushRef="#br0" timeOffset="267865.338">6553 16579 39 0,'-42'21'19'0,"19"11"-17"16,20-32 36-16,3 10-34 15,0-4 1-15,3 2-1 32,3-3 1-32,8-5-7 15,10-3 0-15,9-5 5 0,9-2 1 16,-1-6-12-16,4-5 0 16,6-3-6-16,-4-5 0 15</inkml:trace>
  <inkml:trace contextRef="#ctx0" brushRef="#br0" timeOffset="268206.7653">7262 16367 46 0,'-9'-5'23'0,"18"2"-18"15,-3 3 35-15,5 0-38 31,-2 0 0-31,18-2 1 16,9-1 0-16,17-5-4 16,13-8 0-16,-4-2-7 15,7-4 0-15,5 1-7 0,7 5 0 16</inkml:trace>
  <inkml:trace contextRef="#ctx0" brushRef="#br0" timeOffset="268531.5921">7925 15917 38 0,'9'-13'19'0,"18"5"-18"16,-12-2 27-16,3 2-27 15,3 2 0-15,-1 4 1 0,4 4 0 16,-6 4-2-16,0 10 0 16,-6 7 2-16,0 4 0 15,-3 5 0-15,0 2 0 16,-3 3-1-16,-6 11 1 0,-3 2-1 16,0 5 1-16,-3 4-4 15,-3-6 0-15,0 2-7 31,6-5 1-31,0-5-5 16,6-8 0-16</inkml:trace>
  <inkml:trace contextRef="#ctx0" brushRef="#br0" timeOffset="268817.1745">8175 15761 35 0,'-9'-21'17'0,"15"16"-18"0,0 5 29 16,3 0-28-16,0 8 0 0,3 2 0 15,0 6 1-15,0 3 0 0,-3 12 0 16,-3-1 1-16,-6-1 0 16,-6 2 0-16,-3-2 0 15,0 1 1-15,-3-1 0 31,-3-5-1-31,0-9 1 16,0 1-3-16,4-8 1 0,2 0-6 16,6-8 1-16,6-8-9 15,6-2 0-15</inkml:trace>
  <inkml:trace contextRef="#ctx0" brushRef="#br0" timeOffset="269013.8656">8399 15846 37 0,'-33'45'18'0,"12"24"-14"0,15-56 26 16,0 3-27-16,0 0 1 15,3-3 0-15,0-5 1 0,3-6-7 16,0-2 1-16,6-10 4 31,0-6 0-31,3-10-8 16,6-1 0-16,12-7-8 15,5-6 0-15</inkml:trace>
  <inkml:trace contextRef="#ctx0" brushRef="#br0" timeOffset="269249.0806">8565 15825 48 0,'-21'61'24'0,"24"-1"-24"0,0-52 38 0,3-2-37 15,3-4 1-15,6-7 0 16,0-11 0-16,3-13-2 15,-3-8 0-15,-3 0 1 16,-3 0 1-16,-3 5-1 16,-6 6 1-16,0 7-2 0,-6 9 1 15,-6 10-1-15,3 8 0 16,0 5-2-16,3 0 1 16,3 3-10-16,9 0 1 15,6-3-5-15,3-10 0 0</inkml:trace>
  <inkml:trace contextRef="#ctx0" brushRef="#br0" timeOffset="269414.5105">8771 15751 47 0,'-15'47'23'0,"0"27"-28"0,15-52 39 15,0 1-33-15,0-2 0 16,3 1-1-16,3-6 0 0,3-9-9 15,3-1 1-15,0-14-5 16,2-3 1-16</inkml:trace>
  <inkml:trace contextRef="#ctx0" brushRef="#br0" timeOffset="269700.186">8976 15788 45 0,'-12'8'22'0,"21"0"-27"16,-3-14 39-16,6-4-34 15,3-1 1 1,3-5 0-16,0-5 1 0,-4 0-2 0,-2 0 1 31,0 2 0-31,-6 6 1 0,-3 5-1 16,-6 11 0-16,-9 7-2 16,-3 14 1-16,1 8 1 15,-4 5 1-15,3 5 0 16,0 3 1-16,6-2 0 15,6-6 0-15,3 0 1 0,3-8 0 16,6-8-3-16,3-11 0 0,3-2-9 16,3-16 0-16,-1-5-8 15,7-8 0-15</inkml:trace>
  <inkml:trace contextRef="#ctx0" brushRef="#br0" timeOffset="270001.4767">9280 15600 52 0,'-12'2'26'0,"-15"25"-27"0,21-19 41 16,-3 5-39-16,0 6 1 15,0 2 0-15,0 3 1 32,3 2-5-32,3 1 1 15,3 2 2-15,3-3 0 0,0-2-1 16,3 5 1-16,0-5-2 15,0-3 1-15,0-3 1 16,0-2 0-16,-3-2 0 0,-3-6 0 16,-3 5 0-16,0-5 1 15,0-3-1-15,0 0 1 32,0-5-9-32,-3 0 0 0,3-5-10 15,6-8 1 1</inkml:trace>
  <inkml:trace contextRef="#ctx0" brushRef="#br0" timeOffset="270318.3285">9559 15536 54 0,'-3'0'27'0,"-14"14"-24"0,8-1 41 15,-6 5-43-15,-6 11 0 16,0 3 1-16,0 5 0 0,3 0-3 15,4 0 1-15,2-2 0 16,0 2 1-16,9-3-1 16,3-7 1-16,6 4-1 15,0-7 0-15,6 0 0 0,0-6 0 16,-1 6 0-16,1-5 0 16,-3-3 1-16,-3-3 1 15,-3 0 0-15,-6-8 0 31,-3 3 0-31,-6-2 0 16,-3-6-3-16,-2-6 1 0,-4-2-13 16,3 1 1-16,0-12-7 15,0-2 1-15</inkml:trace>
  <inkml:trace contextRef="#ctx0" brushRef="#br0" timeOffset="270868.7914">10092 15682 25 0,'-32'8'12'0,"35"-16"1"0,2 3 8 0,7-3-20 16,3 0 0-16,3 0 1 31,3-3 0-31,6-2-2 16,5 5 0-16,4-3-3 0,0 1 0 15,-3-1-6-15,-7 3 0 16</inkml:trace>
  <inkml:trace contextRef="#ctx0" brushRef="#br0" timeOffset="271468.0905">10277 15367 24 0,'-36'8'12'0,"27"32"-12"16,6-22 13-16,0 6-13 16,-3 5 1-16,0 13 0 15,0 6 1-15,0 2-4 16,0 6 0-16,1-3-3 15,-1 5 1 1,0-10-2-16,-3-11 0 16,-6 0 0-1,-6 29 6-15,21-103 0 16,-18 58 1-16,6-5 3 16,3-6 1-16,3-4 1 15,6-4 1-15,6-10-4 16,6-2 0-16,6-6-2 0,3-3 1 15,3 4-1-15,2 4 1 16,-2 0-2-16,-6 9 1 0,-6 4 1 16,-12 12 0-16,-3 4 0 15,-6 3 1-15,-3 8 1 16,-3 6 1-16,0-1 0 16,1 9 1-16,2-1-1 31,3-2 0-31,0-9-1 15,6-4 0-15,3-6-2 0,6-10 1 16,6-9-2-16,0-4 0 16,0-14 0-16,5-3 0 15,10-5-1-15,6-2 1 16,0-3-1-16,-4 2 1 16,-2 6-1-16,0 3 1 0,-6 4-2 15,-6 4 1-15,-3 5-1 16,-3 7 1-16,-6 9-1 15,-3 2 1-15,0 5 0 16,2 6 0-16,1 0-2 0,3 3 0 16,0-1-7-16,3-5 1 15,3-2-6-15,3-14 0 32</inkml:trace>
  <inkml:trace contextRef="#ctx0" brushRef="#br0" timeOffset="271646.4965">10622 15753 37 0,'6'-13'18'0,"18"-5"-21"16,-15 15 28-16,0 0-25 16,3 1 1-16,6-1-3 0,-4 0 1 15,1 1-7-15,-3-1 1 16,0-2-3-16,0-3 1 15</inkml:trace>
  <inkml:trace contextRef="#ctx0" brushRef="#br0" timeOffset="271885.1758">10685 15626 22 0,'-21'27'11'0,"0"39"-10"0,15-42 17 0,-3 21-17 16,-3 10 1-16,-3 9 4 15,3 5 0-15,-3 7-5 16,4-2 0-16,-1-2 7 15,3-11 0 1,0-16 0-16,0-8 1 0,3-16-3 16,0-8 1-16,3-16-2 15,0-7 0-15,3-11-3 16,6-11 0-16,3-8-4 16,6 1 0-16,9-6-8 15,11-6 1-15,13-2-8 16,6-7 1-16</inkml:trace>
  <inkml:trace contextRef="#ctx0" brushRef="#br0" timeOffset="272035.2942">11045 15624 40 0,'0'-3'20'0,"15"0"-20"0,-9 1 31 0,0-1-31 31,2 3 1-31,1 0 0 16,0 0 1-16,0 3-6 0,-3 2 0 15,-3 3-8-15,-3 5 1 16</inkml:trace>
  <inkml:trace contextRef="#ctx0" brushRef="#br0" timeOffset="272352.04">10857 15973 31 0,'-35'26'15'0,"8"1"-9"16,15-25 18-16,3 6-23 15,3 3 1-15,6-3 0 16,0-3 0-16,9 1-2 16,6-12 0-16,6 1 2 0,8-6 0 31,1-12-1-31,6-1 1 0,3-8-1 0,-1-2 1 16,4-1-2-16,3 3 1 31,-7 9-1-31,-5 4 0 15,-3 1 1-15,-6 12 0 0,-10 9 0 16,-5 2 1-16,-6 11-1 16,-9 0 1-16,-3 5-4 15,-2 6 0-15,-4-4-8 16,-3 4 0-16,0-1-4 0,0-5 1 16</inkml:trace>
  <inkml:trace contextRef="#ctx0" brushRef="#br0" timeOffset="272584.6658">11024 16002 24 0,'-9'-3'12'0,"9"-13"-9"16,0 16 19-16,-3 6-20 15,0-1 1-15,-6 6 0 32,3 2 1-32,0 3-5 0,0 0 0 15,3 0 3-15,3-9 1 16,0 1-1-16,3-8 1 15,3 0-1-15,3-2 0 16,6-4 0-16,0-1 0 0,3-7-3 16,0 4 0-16,-1-4-6 15,-2 12 0-15,-3-3-4 16,-6 5 0-16</inkml:trace>
  <inkml:trace contextRef="#ctx0" brushRef="#br0" timeOffset="272969.0474">10976 16206 33 0,'-18'24'16'0,"13"-1"-15"0,5-23 28 16,0 0-28-16,2-5 0 16,1 0 0-16,3-6 1 15,3 1-2-15,0-4 0 16,3 1 1-16,3-3 1 16,0 6-6-16,0-4 1 15,0 4-6 1,-3-1 1-16,-3 3-1 15,-1 0 1-15,-5 8-1 0,-3 0 1 16,-3 0 6-16,-2 8 1 16,-4 0 4-16,-3 16 0 15,-3 3 1-15,0 4 1 16,-6 12 0-16,-6 2 1 0,3 0-1 16,7-11 1-16,-1 0 2 15,6-7 0-15,6-6-1 16,6-5 1-16,9-6-1 15,3-7 0-15,6-6-2 16,5-7 0-16,10-6-3 16,9-8 0-16,14-8-10 15,13-5 0 1,2-13-8-16,-5 3 1 16</inkml:trace>
  <inkml:trace contextRef="#ctx0" brushRef="#br0" timeOffset="273814.7954">11530 15711 29 0,'-12'0'14'0,"-6"48"-13"0,12-33 14 15,-3 7-15-15,0 12 0 16,-3 0-1-16,1-2 1 0,-1-5 0 16,6-4 0-16,6-7 2 15,3-5 0-15,6-8 0 16,6-9 0-16,5-4 1 16,7-9 0-16,3-2-1 15,9-3 1-15,2 3-2 0,-2 2 0 16,-3 1 0-16,-7 5 0 15,-8 7-2-15,-9 1 1 32,-6 10-5-32,-9 6 1 0,-6 2-2 15,-15 6 0-15,1 2 0 16,-4 0 0-16,0 6 1 16,0-1 0-16,0 0 4 15,4-2 0-15,5-3 2 16,3-5 0-16,6-2 1 15,6-6 1-15,3-8-1 0,6-8 1 16,6 0-1-16,3 0 1 16,3-6-1-16,8 7 0 15,-2-1-2-15,-6-3 1 16,-6 6 0-16,-9 5 0 0,-9 5-1 16,-3 3 1-16,-3 3-1 15,-3 4 0-15,3 4 1 16,0-1 1-16,4 1-1 15,2-6 0-15,3 0 0 16,3-5 0-16,6 6 0 16,2-1 0-16,7-3 0 15,3-2 1 1,6 0 0-16,0-2 0 16,-3 4 0-16,-3 1 1 0,-4-1 0 15,-5-2 0-15,-3 8-1 16,-3-5 1-16,-3 2 0 15,-3-2 0-15,-3-1-3 16,0-5 0-16,0-5-6 16,-5-8 0-16,-4-5-6 15,0-13 0-15</inkml:trace>
  <inkml:trace contextRef="#ctx0" brushRef="#br0" timeOffset="274003.8654">11634 15777 34 0,'0'-10'17'0,"12"41"-16"0,-12-20 26 16,-3 21-25-16,0 5 1 16,-3 8 0-1,-3 15 1-15,3 12-5 16,0 5 0-16,0-6 3 16,3-10 1-16,3-3-7 0,3-13 1 15,3-3-9-15,3-12 1 16</inkml:trace>
  <inkml:trace contextRef="#ctx0" brushRef="#br0" timeOffset="274186.4452">11938 15904 40 0,'-21'40'20'15,"6"31"-25"-15,12-52 30 0,-3 13-25 16,3 2 0-16,-6 0 1 15,6 1 0-15,3-6-6 0,3-11 1 16,-3-4-6-16,6-20 1 31</inkml:trace>
  <inkml:trace contextRef="#ctx0" brushRef="#br0" timeOffset="274436.0848">12081 15558 37 0,'0'7'18'0,"-3"62"-19"16,0-37 30-16,0 18-27 16,-3 14 1-16,0 15 5 0,0 3 0 15,0 11-8-15,-3-1 0 16,-3-15 6-16,0-11 1 0,-3-5-1 16,0-16 0-16,0-11-3 15,1-7 1-15,2-9-2 16,0-7 0-16,0-11-6 15,3-5 1-15,3-11-10 32,3-8 0-32,9 3-5 0,6-6 1 15</inkml:trace>
  <inkml:trace contextRef="#ctx0" brushRef="#br0" timeOffset="274955.2318">12524 15663 30 0,'-30'11'15'0,"-8"42"-8"16,29-24 21-16,-3 11-25 16,0 13 0-16,0 2 4 15,3 6 0-15,6 2-9 16,3 4 1-16,6-9 4 15,3-5 1 1,6-11-1-16,6-13 0 16,3-13-7-16,11-13 1 0,7-22-8 15,3-10 1-15,2-11-4 16,1-13 1-16</inkml:trace>
  <inkml:trace contextRef="#ctx0" brushRef="#br0" timeOffset="275138.6847">12875 15523 39 0,'-15'16'19'0,"4"47"-25"0,8-41 35 16,0 15-29-16,0 13 1 15,-3 8 0-15,0 11 0 16,0-6-1-16,0-2 0 0,0-2-1 16,3-7 0-16,3-7-7 15,3-8 0-15,0-21-3 16,3-10 1-16</inkml:trace>
  <inkml:trace contextRef="#ctx0" brushRef="#br0" timeOffset="275370.9622">12893 15626 21 0,'21'-68'10'0,"15"28"-3"0,-24 32 14 16,0 0-19-16,0 8 0 15,8 5 4-15,-2 3 0 16,-9 8-5-16,-9 8 1 15,-3 5 5-15,-6 8 1 0,-3 3-1 16,-6 5 0 0,-2 0-2-16,-1-8 0 0,0 0-2 15,0-6 0-15,3-9-3 0,3-6 1 16,6-3-9-16,3-8 0 16,6-5-7-16,9-8 0 15</inkml:trace>
  <inkml:trace contextRef="#ctx0" brushRef="#br0" timeOffset="275956.8692">13319 15714 34 0,'-12'-6'17'0,"6"4"-12"0,6 10 21 16,-3 5-24-16,0 13 1 31,-9 9 4-31,-3 10 1 0,-3 0-9 0,7-11 1 31,-10 14 6-31,6-1 0 16,6-2-1-16,3 3 0 0,6-6-3 16,9-5 1-16,6-5-2 15,3-6 1-15,5-7-2 16,4-6 1-16,9-5 0 15,0-8 0-15,11-8 0 0,4 0 0 16,-7-5 1-16,-2-5 0 16,-6-4 1-16,-6-1 0 15,-7-1 1-15,-2-3 0 16,-6 1 0-16,-6-9 1 16,-3-4-2-16,-6-12 0 15,-3-1-1-15,-3-4 0 0,-3 0-1 16,3 4 0-16,3 7-3 31,0 5 1-31,3 11-11 16,9 5 1-16,6 3-11 0,9 8 0 15,0-1 0-15,0-2 1 16</inkml:trace>
  <inkml:trace contextRef="#ctx0" brushRef="#br0" timeOffset="276472.0051">14075 15759 35 0,'-12'8'17'0,"39"-14"-17"16,-12 1 33-16,6-3-32 15,-1-5 1-15,4 5 1 16,0-3 0-16,3 1-3 16,3-4 1-1,-1 1-2-15,-2-3 0 0,-3 0-7 16,-3-2 0-16,0 2-4 16,5-2 0-16</inkml:trace>
  <inkml:trace contextRef="#ctx0" brushRef="#br0" timeOffset="276598.4452">14361 15399 26 0,'-21'26'13'0,"-6"51"-15"16,21-59 20-16,0 14-17 0,0 8 0 15,0 10-4-15,0 6 0 16,0-1-3-16,3 1 1 16</inkml:trace>
  <inkml:trace contextRef="#ctx0" brushRef="#br0" timeOffset="277056.8227">14123 16066 29 0,'-12'-8'14'0,"38"0"-18"15,-11 2 23-15,0-2-19 16,3 8 1-16,3-8 1 16,3 6 1-16,5-3-4 15,-2-1 1-15,0 4 1 0,-3-1 1 16,-6 3-2-16,-3 0 0 15,-6 3-1-15,-6 2 0 32,-6 3 1-32,-6 2 0 15,-3 6 2-15,-3 5 0 0,-3 1 2 16,3 1 0 0,3 7 1-16,3-1 0 0,3-3-2 0,6-5 0 15,3-5-1-15,3-5 1 16,6-9-1-1,0-7 0-15,3-11-1 16,3 0 1-16,9 0-1 16,11-5 1-16,-2 0-1 15,0-3 0-15,-1 6-1 16,-8 5 0-16,-6 2 1 16,-9 8 1-16,-6 6 0 15,-3 5 1-15,-3 5-1 16,0 0 0-16,3 11 1 0,3-3 0 15,6-5-4-15,0 0 0 16,5-5-10-16,7-11 1 16,6 0-6-16,0-8 0 0</inkml:trace>
  <inkml:trace contextRef="#ctx0" brushRef="#br0" timeOffset="277700.9188">15093 15843 31 0,'-30'-10'15'0,"36"7"-10"0,6-2 20 0,0-1-23 16,3-7 1-16,6 0 0 0,5-6 1 15,7 1-5-15,0-3 1 16,0 0 3-16,2-3 0 16,-2 0-8-16,-3 3 1 15,-9 2-7-15,-6 3 0 16</inkml:trace>
  <inkml:trace contextRef="#ctx0" brushRef="#br0" timeOffset="277966.0593">15310 15544 19 0,'-30'11'9'0,"-5"52"-2"15,26-39 6-15,-3 21-12 16,0 16 1-16,-3 13 1 0,0 0 1 16,3 11-3-16,-3 7 1 15,-2-10 6-15,-4-13 1 16,0-8 1-16,-3-16 1 0,0-11-1 16,3-15 1-16,7-8-3 15,2-17 0-15,6-15-4 16,6-5 0-16,9-9-3 15,8 4 0-15,7-4-1 16,3 1 1-16,6-3-7 16,6 0 1-16,5-3-9 0,19-2 0 15,2-1-4-15,7-7 0 32</inkml:trace>
  <inkml:trace contextRef="#ctx0" brushRef="#br0" timeOffset="278400.3486">15620 15806 37 0,'-24'50'18'0,"-27"17"-18"0,39-46 29 0,-5 5-28 16,-4 6 0-16,-3-6 0 31,0 6 1-31,6 0-3 16,3-14 1-16,3-4 1 16,4-6 0-16,5-8-1 15,9-14 1-15,11-1-1 16,7-7 0-16,9-12-1 0,0-6 1 15,-1-2 0-15,4 0 0 0,0 2-1 16,-3 8 1-16,-1 6-1 16,-8 7 1-16,-3 9 0 15,-6 10 1-15,-3 5 0 16,-3 8 0-16,-3 3 0 16,-6 3 0-16,-6 4-1 15,-3 1 1-15,-6-3-2 16,-3 0 1-16,-3 1-1 15,0-6 0-15,1 5-1 16,8-5 1 0,0-3 1-16,6-3 0 15,3-2 1-15,3-2 0 0,3-6 0 16,6-8 0-16,3-6 2 16,5 4 0-16,1-14-6 15,0-5 1-15,0-5-9 16,0-11 1-16,-3 0-2 0,-3-8 0 15</inkml:trace>
  <inkml:trace contextRef="#ctx0" brushRef="#br0" timeOffset="278631.7557">15769 15486 28 0,'-15'-3'14'0,"-6"19"-13"0,18-10 24 0,-3 7-24 16,0 8 1-16,-3 16 0 16,0 13 0-16,-3 16-3 31,0 6 1-31,-3 10 2 15,-2 0 0-15,2 3-2 16,-3-3 0-16,0-14 0 16,6-9 0-16,3-17-1 0,3-10 0 15,6-14 1-15,6-10 1 16,0-8 1-16,3-8 1 16,6-5 0-16,6-11 0 0,8 0-2 15,10-5 0-15,18 3-13 16,11-6 1-16</inkml:trace>
  <inkml:trace contextRef="#ctx0" brushRef="#br0" timeOffset="278900.752">15950 15785 29 0,'-15'-8'14'0,"69"-2"-9"0,-36-1 14 16,6-2-18-16,8-3 0 16,10-3 1-16,-3-2 1 15,11-3-5-15,4-2 0 16,-4 7-5-16,-8-2 0 15,-3-3-2-15,-18-2 0 0</inkml:trace>
  <inkml:trace contextRef="#ctx0" brushRef="#br0" timeOffset="279184.1893">16263 15470 22 0,'-39'50'11'0,"12"9"-9"16,21-33 18-16,0 19-17 15,-3 16 0-15,-3 8 1 16,-2 13 1-1,-1-3-7-15,0 1 1 16,-3 2 4-16,-3-14 0 16,-3-15-1-16,6-8 0 0,1-18 1 15,-1-9 0-15,3-10 0 16,3-18 1-16,9-6-1 16,3-11 0-16,6-2 0 15,12-5 0-15,3-3-4 16,8-6 0-16,13-2-9 15,9-15 1-15,14-4-4 16,1-7 1-16</inkml:trace>
  <inkml:trace contextRef="#ctx0" brushRef="#br0" timeOffset="279417.5472">16644 15412 31 0,'-21'5'15'0,"-12"24"-11"0,24-13 25 0,-3 0-28 15,-3 5 1-15,-2 6 1 16,-4-1 0-16,-3 3-4 31,6-2 1-31,6-6 2 16,6-3 1-16,3-2-1 15,6-2 1-15,9-4-1 16,3-5 0-16,3 1 0 0,6-6 0 16,-1 0 0-16,1 0 0 0,-3 0-2 15,-3 0 1-15,-3 2-5 16,-6 1 1-16,-3 8-6 15,-6 2 1-15,-3 5-6 16,-3 4 1-16</inkml:trace>
  <inkml:trace contextRef="#ctx0" brushRef="#br0" timeOffset="279752.3858">16426 15917 29 0,'-12'-2'14'0,"10"4"-11"16,2 4 20-16,0 2-21 16,-3 2 0-16,3 1 1 15,0-1 1-15,0-2-5 16,3-2 1-16,5-6 3 0,7-6 0 16,6-2-1-16,-3-5 1 15,3-5-1-15,6 2 1 16,-1-3-1-16,4 1 1 15,0 4-1-15,-3 1 1 16,0 5-1-16,-4 6 0 16,-2 4-1-16,-6 4 0 15,-6 1 0 1,-6 9 0-16,-3 3-5 0,-3-1 0 0,-6 4-7 16,-3-4 1-16,-3-2-4 15,0-5 0-15</inkml:trace>
  <inkml:trace contextRef="#ctx0" brushRef="#br0" timeOffset="280335.1466">16557 16010 18 0,'0'0'9'0,"9"-27"0"0,-3 27 10 0,-3 0-16 16,0 0 1-16,-3 0 1 16,0 0 0-16,0 8-6 15,-3-2 0-15,0-1 4 16,0 3 1-16,0 0-3 15,0 0 1-15,0 0-2 0,3-6 1 16,0 6-1-16,3-5 0 16,3-3 0-16,3 0 1 0,0-3-1 15,3 1 0-15,0-4-1 32,3-2 0-32,-3 6-4 15,0-3 1-15,-6 5-2 16,-3 0 0-16,-6 7 0 15,-3 1 0-15,-3 3 2 16,-3 2 0-16,-3 6 5 0,0-1 0 16,0 3 3-16,3-5 1 15,0 5 1-15,3 3 0 16,0-5-2-16,7-3 1 16,-1-6-2-16,3-2 0 15,0 3-2-15,0-6 1 0,5-13-2 16,4-2 1-16,3-4-1 15,3-2 1-15,3 1-1 16,0-1 0-16,-3 2-1 16,-6 4 1-16,-3-1-1 0,-6 11 1 15,-3 6 0-15,-3-1 0 32,-3 5 2-32,0 6 1 15,0 5 0-15,0 1 1 16,0 1 0-16,3 1 1 0,3 0-1 15,3-3 0-15,3 0-1 16,3-5 0-16,3-8-7 16,9-5 0-16,0-6-8 15,6-2 0-15,11-11-3 16,4-2 1-16</inkml:trace>
  <inkml:trace contextRef="#ctx0" brushRef="#br0" timeOffset="280769.8999">17221 16028 23 0,'-15'8'11'0,"21"24"-7"0,0-21 17 16,3 2-16-16,3 3 0 15,3 2 5-15,0 4 0 16,3-4-11-16,-1-5 0 31,1 0 8-31,6-10 1 16,3-6-3-16,-6-4 1 0,3-7-3 16,-1-2 1-16,4-5-2 15,0-3 0-15,0 1-10 16,0-6 1-16,-4-1-8 15,4 1 0-15</inkml:trace>
  <inkml:trace contextRef="#ctx0" brushRef="#br0" timeOffset="280936.714">17799 15886 29 0,'-21'21'14'0,"0"18"-8"0,15-25 13 15,-3 2-19-15,-3 2 1 16,3 3 0-16,3 0 0 15,0 3-2-15,6-5 1 0,6-6-7 16,3-8 1-16,0-5-3 16,6-8 1-16</inkml:trace>
  <inkml:trace contextRef="#ctx0" brushRef="#br0" timeOffset="281070.1341">17825 15679 36 0,'-12'-42'18'0,"12"26"-21"0,0 16 34 0,0 0-32 15,6-3 1-15,3 6 0 16,6 5 0-16,0 0-8 16,3 8 0-16,6-3-2 15,0 3 0-15</inkml:trace>
  <inkml:trace contextRef="#ctx0" brushRef="#br0" timeOffset="281271.2386">18001 15886 40 0,'-36'23'20'0,"9"33"-23"0,22-45 38 16,2 2-34-16,0 3 0 15,3 0 1 1,0-1 0-16,3 4-2 16,3-6 0-16,2-8 2 15,7-5 1-15,3-2-7 0,3-9 1 16,3-2-9-16,0-6 1 15,11-4-2-15,1-12 0 16</inkml:trace>
  <inkml:trace contextRef="#ctx0" brushRef="#br0" timeOffset="281451.9231">18203 15624 43 0,'-32'2'21'0,"32"1"-25"16,6-3 44-16,3 0-37 15,8 8 1-15,-2-3 0 16,6 0 1-16,3 1-7 15,0-1 1-15,-3-2 3 16,-1-1 1 0,-2-2-9-16,0 0 0 0,-3-2-8 0,-3-4 0 31,3 1-1-31,-3-8 0 16</inkml:trace>
  <inkml:trace contextRef="#ctx0" brushRef="#br0" timeOffset="281601.6379">18421 15539 37 0,'-15'0'18'0,"-6"24"-20"0,15-14 38 0,-6 9-35 16,-3 7 0-16,0 17 1 16,-2 7 0-16,2 3-3 15,3 2 1-15,3-4-4 16,6-6 0-16,3-8-8 0,6-6 1 0</inkml:trace>
  <inkml:trace contextRef="#ctx0" brushRef="#br0" timeOffset="281752.9209">18462 15846 36 0,'-17'10'18'0,"5"38"-23"16,12-32 26-16,-3 2-21 16,0 4 1-1,0-1-7-15,0 0 0 16,0-2 0-16,6-4 0 0</inkml:trace>
  <inkml:trace contextRef="#ctx0" brushRef="#br0" timeOffset="281920.2092">18516 15645 45 0,'-12'-37'22'0,"18"13"-29"15,-3 19 41-15,3 2-34 16,0 3 1-16,0 5-5 15,0 6 1-15,0 5-3 16,0 2 1-16,0 3-7 0,0 3 1 16</inkml:trace>
  <inkml:trace contextRef="#ctx0" brushRef="#br0" timeOffset="282319.9639">18555 15917 35 0,'-3'-2'17'0,"12"-19"-16"0,-6 13 29 0,3-6-29 15,2-2 0-15,10-7 0 32,6 9 1-32,-6-4-3 15,0 5 1-15,-3 5 1 16,0 2 0-16,-3 6 0 0,-7 3 1 16,1 5 0-16,-6 3 0 15,0 7 0-15,-3-7 0 0,3 5 0 16,0-1 0-16,0-4 0 15,3 0 0-15,3-6-1 0,3-2 1 16,3-3-1-16,0-3 0 16,6-2 0-16,0 2 1 31,-3-2-1-31,0 2 0 16,-3 0 1-16,-1 1 0 15,1 4 0 1,-3 1 1-16,0 0-1 15,-3 5 0-15,0 0-2 16,-3 2 0-16,0 1-10 16,0-1 0-16,3-4-7 15,6-6 1-15</inkml:trace>
  <inkml:trace contextRef="#ctx0" brushRef="#br0" timeOffset="282837.0834">19558 15976 26 0,'0'21'13'0,"-15"3"-4"0,15-17 12 0,-3 15-21 31,-3 7 1-31,0 2 0 16,-3 12 1-16,0 2-2 0,0-3 0 0,3 0 0 16,0-2 0-1,3-11-6-15,3-8 1 0,0-10-4 16,6-11 0-16</inkml:trace>
  <inkml:trace contextRef="#ctx0" brushRef="#br0" timeOffset="283067.6058">19716 16028 22 0,'50'-37'11'0,"-20"0"-2"16,-18 32 16-16,3 0-23 0,0 7 0 16,-7 1 4-16,-2 5 0 15,-6 0-6-15,-8 3 1 32,-4 7 4-32,-3-2 1 15,-6 0-2-15,0 0 1 0,0 0-2 16,0-1 0-16,4-7-3 15,5 3 1-15,6-8-6 16,6-3 0-16,12-8-7 16,5-6 1-16,7-7-3 0,9-3 0 15</inkml:trace>
  <inkml:trace contextRef="#ctx0" brushRef="#br0" timeOffset="283236.188">20028 16005 29 0,'-27'13'14'0,"15"-5"-4"0,12-6 25 0,0-2-33 15,0 0 0-15,0 0 1 16,3-2 0-16,12-3-4 31,3-3 1-31,6-3-2 0,3 0 1 0,5-4-8 16,-2 4 1-16,0-2-4 31,0-1 0-31</inkml:trace>
  <inkml:trace contextRef="#ctx0" brushRef="#br0" timeOffset="283470.8973">20281 15970 30 0,'-18'27'15'0,"-6"-6"-5"0,21-18 24 0,3 4-30 16,-3 1 1-16,3-2 1 15,3-1 1-15,3-5-9 16,3-3 0-16,6-5 5 0,3 0 1 16,-3 1-3-16,3 1 1 15,-9-7-1-15,-3 2 0 16,-6 1-1-16,-6 2 1 15,-3 0-1-15,-3 8 1 16,0 0-1-16,3 3 0 16,0 2-1-1,3-2 1-15,3 4-8 16,6-1 1-16,9-4-8 16,9-4 1-16</inkml:trace>
  <inkml:trace contextRef="#ctx0" brushRef="#br0" timeOffset="283719.4017">20576 15920 40 0,'-48'3'20'0,"-11"31"-17"0,47-23 27 0,-3-3-26 15,0 10 0-15,0 3 1 16,3 0 1-16,0 9-8 15,6-7 0 1,3 1 5-16,6-3 0 16,6-7-2-16,3-7 1 15,6-4-7-15,12-8 0 16,8-6-9-16,13-5 0 0</inkml:trace>
  <inkml:trace contextRef="#ctx0" brushRef="#br0" timeOffset="284071.3356">20766 15920 37 0,'-41'21'18'0,"32"-2"-14"15,9-14 22-15,0 0-25 16,6 1 0-16,0-1 1 16,8-3 0-16,1-9-2 15,6-1 0-15,3-8 1 16,-3-5 1-16,0 2-1 15,-4 1 0-15,-2-1-1 0,-3 3 1 16,-6 0-1 0,-3 3 1-16,-6 2 0 15,-6 6 0-15,-3 0 2 16,-2 10 0-16,-4 3 0 0,0 3 0 16,0 10 1-16,0 3 0 15,3 5-2-15,3 0 1 16,3 3-2-16,3-1 0 15,3-2 0-15,3-2 0 0,6-3-5 16,6-8 0-16,3-8-9 16,6-6 0-16,3-4-3 15,12-6 1-15</inkml:trace>
  <inkml:trace contextRef="#ctx0" brushRef="#br0" timeOffset="284354.8968">21159 15772 44 0,'-15'16'22'0,"-23"5"-28"0,29-8 40 0,-3-2-34 16,-3 2 0-16,3 0 0 15,0 0 1-15,6 1-1 16,0-1 0-16,6 0 0 31,3-2 0-31,3 4 0 16,-3-1 0-16,3-1 1 15,0-2 1-15,-3 4 1 16,-3-1 1-16,-3-4-1 0,-6 1 1 16,0-3 0-16,-6 0 0 0,0-3-2 15,0-2 1-15,4-6-11 16,5-2 0-16,12-3-8 16,8-11 1-16</inkml:trace>
  <inkml:trace contextRef="#ctx0" brushRef="#br0" timeOffset="284637.0819">21353 15711 47 0,'-3'-8'23'0,"-6"11"-20"0,6-3 36 16,-3 5-37-16,-6 8 0 16,-3 6 0-16,3-3 1 31,-6 5-5-31,6 5 1 15,0 1 2-15,3-6 1 0,4 3-2 16,2-3 0-16,3 0-1 16,0-3 1-16,3-2-1 0,-3 0 0 15,0-3-1-15,0 1 0 16,-3-1 0-16,-3-2 1 16,3-4-5-16,0-1 0 15,0-4-4-15,0 4 0 0,3-6-3 16,6 0 0-16</inkml:trace>
  <inkml:trace contextRef="#ctx0" brushRef="#br0" timeOffset="285186.4753">21710 15983 25 0,'6'0'12'0,"6"19"-4"16,-9-16 17-16,-3 5-21 16,-3 0 1-16,-3 5 3 15,-3 0 1-15,-3-2-10 16,0-1 0-16,-3-5 7 16,-3-5 1-16,-3-5-2 15,7-8 0-15,5-6-2 16,3-2 0-16,12-18-1 0,3-6 0 15,5-8-2 1,13 0 1-16,6 2-1 0,3 12 0 16,11 7-1-16,4 11 1 0,-1 10 0 15,-5 9 0-15,-9 10-1 16,-6 13 1-16,-4 8 0 16,-11 11 1-16,-9 7-1 15,-6-5 0-15,-6 1 0 16,0-6 1-16,0-3-6 31,6-5 0-31,6-7-8 0,6-1 0 16,6-8-3-16,3-2 0 15</inkml:trace>
  <inkml:trace contextRef="#ctx0" brushRef="#br0" timeOffset="285421.8921">22385 15774 45 0,'-80'19'22'0,"47"39"-23"15,27-42 42-15,0 3-38 16,3 4 0-16,1-1 0 16,-1 4 0-16,3-7-5 15,3 4 1-15,2-7 3 0,4-5 0 0,3-3-7 31,15-6 0-31,3 4-5 16,6-12 0-16,5 4-5 16,4-11 1-16</inkml:trace>
  <inkml:trace contextRef="#ctx0" brushRef="#br0" timeOffset="285820.682">22731 15891 38 0,'-15'-13'19'0,"-12"34"-21"0,21-19 32 15,-6 6-27-15,-3 6 0 16,-3 4 4-16,1 3 0 0,2 0-8 0,3 1 0 16,3-1 6-16,3 0 0 15,3 0-2-15,3-8 0 16,6 1-1-16,6-6 0 31,6-8-1-31,6-8 0 16,2-6-1-16,7-7 1 15,3-3-1-15,2-5 1 0,-5 3-1 16,-3 5 0-16,-6-1 0 16,-6 7 0-16,-9 7 0 15,-9 8 0-15,-3 2 0 16,-9 9 0-16,-3 2 0 0,-6 0 1 15,12 6-1-15,0-1 1 16,0 1-5-16,3-3 0 16,3-6-7-16,6 4 0 0,12-9-5 15,3-2 0-15</inkml:trace>
  <inkml:trace contextRef="#ctx0" brushRef="#br0" timeOffset="286023.8912">23046 15920 38 0,'-21'21'19'0,"-11"21"-20"0,26-31 31 0,-6 5-29 16,9 2 0-16,-3 1 0 16,6 2 0-16,0-8-2 15,9-5 0-15,6-2-5 16,-3-9 1-16,3-8-6 15,11-4 0-15</inkml:trace>
  <inkml:trace contextRef="#ctx0" brushRef="#br0" timeOffset="286289.7263">23436 15605 33 0,'-6'13'16'0,"-9"24"-14"0,9-23 25 15,-8 9-24-15,-1 7 0 0,-6 1 2 16,-3 4 0-16,0 2-6 31,3 2 1-31,-2-2 3 16,-1-7 1-16,0 4-2 16,6-5 0-16,-3-2-1 15,0-4 1-15,9-1-3 0,1-7 1 16,2-1-6-16,0-4 0 0,6-2-7 15,-3-3 1-15,6-5-2 16,9-2 1-16</inkml:trace>
  <inkml:trace contextRef="#ctx0" brushRef="#br0" timeOffset="287106.727">23174 16140 20 0,'-6'-6'10'0,"6"-10"-4"15,0 8 17-15,6-2-20 16,-3-3 0-16,3-1 3 16,3-1 0-16,0-1-7 15,9-5 1-15,12 5 4 16,8-6 1-16,1 4-1 16,-3 2 0-16,2 3-1 0,-5 0 1 15,-3 10-1-15,-6 6 1 16,-6 5-1-16,-6 5 0 0,-9 3-1 15,-6 5 1-15,-3 0-1 16,-9 3 0-16,0 0-1 16,-6-1 0-16,-3 4-3 15,9-9 1-15,3-2-7 16,3-2 1-16,4-4-9 16,13-7 1-16</inkml:trace>
  <inkml:trace contextRef="#ctx0" brushRef="#br0" timeOffset="287404.8236">23814 16028 42 0,'6'-2'21'0,"15"-9"-21"0,-12 9 31 0,3-1-31 15,0-2 1-15,3-1 1 16,-6 1 0-16,-12-6-2 15,-9 1 0-15,-6-1 2 16,-15 6 1-16,3 2 0 16,-8 11 1-16,-4 3-1 15,0-1 1-15,7 4-1 0,2 7 1 16,6 3-1-16,6 5 0 16,3 0-2-16,15 5 1 0,6-2-5 31,9 0 1-31,9-6-8 0,15-5 0 0,14-10-7 31,13-8 0-31</inkml:trace>
  <inkml:trace contextRef="#ctx0" brushRef="#br0" timeOffset="287840.883">24285 16015 30 0,'-3'0'15'0,"-3"3"-11"0,0 0 17 16,-6-3-20-16,-3 7 1 15,0 1 0 1,-3 0 1-16,0 3-4 16,9 2 1-16,0 0 1 15,3 6 1-15,6 5-1 16,0 2 0-16,6 1-1 16,3 2 1-16,0-3 1 0,6 3 0 15,-3-5 1-15,-6-3 1 16,0-5 0-16,-6 0 1 0,-12-5-1 15,3-1 0-15,-9-2-2 16,3 0 1-16,-2 0-3 16,-1-8 1-16,9 5-9 15,3-10 1-15,6-3-8 16,9-5 1-16</inkml:trace>
  <inkml:trace contextRef="#ctx0" brushRef="#br0" timeOffset="288106.6373">24475 16177 39 0,'12'-22'19'0,"15"7"-9"0,-21 9 28 16,3-2-34-16,-3 0 1 15,-3 0 1 1,-3 1 1-16,-9 1-9 16,0 6 1-16,-9 6 5 15,-6 1 0-15,-3 9-1 16,-6 6 0-16,-2 7-2 15,5 8 1-15,0-6-1 0,6 1 0 16,7 0 0-16,8 2 0 16,6-10-1-16,6 0 0 15,6-8-3-15,8-6 0 0,10-7-7 16,0-6 1-16,-3-2-10 16,12-8 1-16</inkml:trace>
  <inkml:trace contextRef="#ctx0" brushRef="#br0" timeOffset="288292.2826">24621 16118 46 0,'0'0'23'0,"6"0"-19"31,-3 0 34-31,6 0-36 0,9-2 0 16,-4-1 0-16,10-2 0 15,0 0-3-15,-3-3 0 0,9-6-2 16,-9 6 0-16,2-7-6 15,-5-7 0-15,-3 7-6 16,-6-1 0-16</inkml:trace>
  <inkml:trace contextRef="#ctx0" brushRef="#br0" timeOffset="288491.2167">24865 15878 38 0,'-12'0'19'0,"-39"63"-2"0,31-44 31 15,-7 10-45-15,0 8 0 16,-6 24 4-16,1 0 0 15,8 2-8-15,6-7 0 0,6-4 5 32,9-9 0-32,6-9-1 15,9-10 0-15,21-5-2 16,2-9 0-16,13-7-11 0,3-6 1 16,8-13-10-16,18-18 0 15</inkml:trace>
</inkml:ink>
</file>

<file path=ppt/media/image17.PNG>
</file>

<file path=ppt/media/image19.PNG>
</file>

<file path=ppt/media/image21.PNG>
</file>

<file path=ppt/media/image22.PNG>
</file>

<file path=ppt/media/image24.PNG>
</file>

<file path=ppt/media/image27.PNG>
</file>

<file path=ppt/media/image34.PNG>
</file>

<file path=ppt/media/image35.PNG>
</file>

<file path=ppt/media/image38.PNG>
</file>

<file path=ppt/media/image39.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438691-C6CB-462C-9782-E6CD5831877F}" type="datetimeFigureOut">
              <a:rPr lang="zh-TW" altLang="en-US" smtClean="0"/>
              <a:t>2017/6/23</a:t>
            </a:fld>
            <a:endParaRPr lang="zh-TW" altLang="en-US"/>
          </a:p>
        </p:txBody>
      </p:sp>
      <p:sp>
        <p:nvSpPr>
          <p:cNvPr id="4" name="投影片圖像版面配置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47A882-25D3-4390-AF3A-A30D3AE10076}" type="slidenum">
              <a:rPr lang="zh-TW" altLang="en-US" smtClean="0"/>
              <a:t>‹#›</a:t>
            </a:fld>
            <a:endParaRPr lang="zh-TW" altLang="en-US"/>
          </a:p>
        </p:txBody>
      </p:sp>
    </p:spTree>
    <p:extLst>
      <p:ext uri="{BB962C8B-B14F-4D97-AF65-F5344CB8AC3E}">
        <p14:creationId xmlns:p14="http://schemas.microsoft.com/office/powerpoint/2010/main" val="1860750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2</a:t>
            </a:r>
            <a:r>
              <a:rPr lang="zh-TW" altLang="en-US" dirty="0" smtClean="0"/>
              <a:t>的</a:t>
            </a:r>
            <a:r>
              <a:rPr lang="en-US" altLang="zh-TW" dirty="0" smtClean="0"/>
              <a:t>17</a:t>
            </a:r>
            <a:r>
              <a:rPr lang="zh-TW" altLang="en-US" dirty="0" smtClean="0"/>
              <a:t>次方</a:t>
            </a:r>
            <a:endParaRPr lang="zh-TW" altLang="en-US" dirty="0"/>
          </a:p>
        </p:txBody>
      </p:sp>
      <p:sp>
        <p:nvSpPr>
          <p:cNvPr id="4" name="投影片編號版面配置區 3"/>
          <p:cNvSpPr>
            <a:spLocks noGrp="1"/>
          </p:cNvSpPr>
          <p:nvPr>
            <p:ph type="sldNum" sz="quarter" idx="10"/>
          </p:nvPr>
        </p:nvSpPr>
        <p:spPr/>
        <p:txBody>
          <a:bodyPr/>
          <a:lstStyle/>
          <a:p>
            <a:fld id="{8147A882-25D3-4390-AF3A-A30D3AE10076}" type="slidenum">
              <a:rPr lang="zh-TW" altLang="en-US" smtClean="0"/>
              <a:t>22</a:t>
            </a:fld>
            <a:endParaRPr lang="zh-TW" altLang="en-US"/>
          </a:p>
        </p:txBody>
      </p:sp>
    </p:spTree>
    <p:extLst>
      <p:ext uri="{BB962C8B-B14F-4D97-AF65-F5344CB8AC3E}">
        <p14:creationId xmlns:p14="http://schemas.microsoft.com/office/powerpoint/2010/main" val="1917798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147A882-25D3-4390-AF3A-A30D3AE10076}" type="slidenum">
              <a:rPr lang="zh-TW" altLang="en-US" smtClean="0"/>
              <a:t>42</a:t>
            </a:fld>
            <a:endParaRPr lang="zh-TW" altLang="en-US"/>
          </a:p>
        </p:txBody>
      </p:sp>
    </p:spTree>
    <p:extLst>
      <p:ext uri="{BB962C8B-B14F-4D97-AF65-F5344CB8AC3E}">
        <p14:creationId xmlns:p14="http://schemas.microsoft.com/office/powerpoint/2010/main" val="2111950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147A882-25D3-4390-AF3A-A30D3AE10076}" type="slidenum">
              <a:rPr lang="zh-TW" altLang="en-US" smtClean="0"/>
              <a:t>49</a:t>
            </a:fld>
            <a:endParaRPr lang="zh-TW" altLang="en-US"/>
          </a:p>
        </p:txBody>
      </p:sp>
    </p:spTree>
    <p:extLst>
      <p:ext uri="{BB962C8B-B14F-4D97-AF65-F5344CB8AC3E}">
        <p14:creationId xmlns:p14="http://schemas.microsoft.com/office/powerpoint/2010/main" val="7210563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p:txBody>
          <a:bodyPr/>
          <a:lstStyle/>
          <a:p>
            <a:fld id="{AD6927FE-3BA2-4C72-B30F-8456CEC9BF95}" type="datetime1">
              <a:rPr lang="zh-TW" altLang="en-US" smtClean="0"/>
              <a:t>2017/6/23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8779479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2DB064F2-8766-4A1E-89A1-C95E8F5C22A6}" type="datetime1">
              <a:rPr lang="zh-TW" altLang="en-US" smtClean="0"/>
              <a:t>2017/6/23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822692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6E2F03F5-0FE0-4556-933D-6E73DA0C31C5}" type="datetime1">
              <a:rPr lang="zh-TW" altLang="en-US" smtClean="0"/>
              <a:t>2017/6/23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3854726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28402664-D2BE-4A7D-A3ED-C75443B1FC11}" type="datetime1">
              <a:rPr lang="zh-TW" altLang="en-US" smtClean="0"/>
              <a:t>2017/6/23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11430766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編輯母片文字樣式</a:t>
            </a:r>
          </a:p>
        </p:txBody>
      </p:sp>
      <p:sp>
        <p:nvSpPr>
          <p:cNvPr id="4" name="Date Placeholder 3"/>
          <p:cNvSpPr>
            <a:spLocks noGrp="1"/>
          </p:cNvSpPr>
          <p:nvPr>
            <p:ph type="dt" sz="half" idx="10"/>
          </p:nvPr>
        </p:nvSpPr>
        <p:spPr/>
        <p:txBody>
          <a:bodyPr/>
          <a:lstStyle/>
          <a:p>
            <a:fld id="{724C3233-416C-451B-B3EE-72C55D0F7C53}" type="datetime1">
              <a:rPr lang="zh-TW" altLang="en-US" smtClean="0"/>
              <a:t>2017/6/23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3561301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D74CDF0B-A1E4-4174-92A6-B459974B0EB3}" type="datetime1">
              <a:rPr lang="zh-TW" altLang="en-US" smtClean="0"/>
              <a:t>2017/6/23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25257154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4" name="Content Placeholder 3"/>
          <p:cNvSpPr>
            <a:spLocks noGrp="1"/>
          </p:cNvSpPr>
          <p:nvPr>
            <p:ph sz="half" idx="2"/>
          </p:nvPr>
        </p:nvSpPr>
        <p:spPr>
          <a:xfrm>
            <a:off x="629842" y="2505075"/>
            <a:ext cx="3868340"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6" name="Content Placeholder 5"/>
          <p:cNvSpPr>
            <a:spLocks noGrp="1"/>
          </p:cNvSpPr>
          <p:nvPr>
            <p:ph sz="quarter" idx="4"/>
          </p:nvPr>
        </p:nvSpPr>
        <p:spPr>
          <a:xfrm>
            <a:off x="4629150" y="2505075"/>
            <a:ext cx="3887391" cy="3684588"/>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4FE55D7C-267C-490F-B4CA-4B1922B9A46A}" type="datetime1">
              <a:rPr lang="zh-TW" altLang="en-US" smtClean="0"/>
              <a:t>2017/6/23</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845959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D0F7DC51-4B5C-48AF-AED7-2D64DA7CC1D3}" type="datetime1">
              <a:rPr lang="zh-TW" altLang="en-US" smtClean="0"/>
              <a:t>2017/6/23</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4266274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186F4C-5FDC-4C46-BAC1-25BCDBECCB5C}" type="datetime1">
              <a:rPr lang="zh-TW" altLang="en-US" smtClean="0"/>
              <a:t>2017/6/23</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3021009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TW" altLang="en-US" smtClean="0"/>
              <a:t>按一下以編輯母片標題樣式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Date Placeholder 4"/>
          <p:cNvSpPr>
            <a:spLocks noGrp="1"/>
          </p:cNvSpPr>
          <p:nvPr>
            <p:ph type="dt" sz="half" idx="10"/>
          </p:nvPr>
        </p:nvSpPr>
        <p:spPr/>
        <p:txBody>
          <a:bodyPr/>
          <a:lstStyle/>
          <a:p>
            <a:fld id="{506806FD-66FE-444D-B808-2E89381E2EE7}" type="datetime1">
              <a:rPr lang="zh-TW" altLang="en-US" smtClean="0"/>
              <a:t>2017/6/23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40142219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smtClean="0"/>
              <a:t>按一下圖示以新增圖片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編輯母片文字樣式</a:t>
            </a:r>
          </a:p>
        </p:txBody>
      </p:sp>
      <p:sp>
        <p:nvSpPr>
          <p:cNvPr id="5" name="Date Placeholder 4"/>
          <p:cNvSpPr>
            <a:spLocks noGrp="1"/>
          </p:cNvSpPr>
          <p:nvPr>
            <p:ph type="dt" sz="half" idx="10"/>
          </p:nvPr>
        </p:nvSpPr>
        <p:spPr/>
        <p:txBody>
          <a:bodyPr/>
          <a:lstStyle/>
          <a:p>
            <a:fld id="{060606FB-2DBD-40A4-9FED-6C70B0484212}" type="datetime1">
              <a:rPr lang="zh-TW" altLang="en-US" smtClean="0"/>
              <a:t>2017/6/23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2531545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034A08-835B-46F4-A048-15CB6B8DF333}" type="datetime1">
              <a:rPr lang="zh-TW" altLang="en-US" smtClean="0"/>
              <a:t>2017/6/23</a:t>
            </a:fld>
            <a:endParaRPr lang="zh-TW"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2C815F-8BC1-4C68-A91B-AD684105D6BE}" type="slidenum">
              <a:rPr lang="zh-TW" altLang="en-US" smtClean="0"/>
              <a:t>‹#›</a:t>
            </a:fld>
            <a:endParaRPr lang="zh-TW" altLang="en-US"/>
          </a:p>
        </p:txBody>
      </p:sp>
    </p:spTree>
    <p:extLst>
      <p:ext uri="{BB962C8B-B14F-4D97-AF65-F5344CB8AC3E}">
        <p14:creationId xmlns:p14="http://schemas.microsoft.com/office/powerpoint/2010/main" val="29186231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customXml" Target="../ink/ink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customXml" Target="../ink/ink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3.emf"/><Relationship Id="rId4" Type="http://schemas.openxmlformats.org/officeDocument/2006/relationships/customXml" Target="../ink/ink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customXml" Target="../ink/ink1.xm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customXml" Target="../ink/ink2.xml"/></Relationships>
</file>

<file path=ppt/slides/_rels/slide30.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customXml" Target="../ink/ink2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customXml" Target="../ink/ink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customXml" Target="../ink/ink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customXml" Target="../ink/ink2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customXml" Target="../ink/ink2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customXml" Target="../ink/ink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customXml" Target="../ink/ink2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customXml" Target="../ink/ink2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customXml" Target="../ink/ink28.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7.emf"/></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customXml" Target="../ink/ink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 Id="rId5" Type="http://schemas.openxmlformats.org/officeDocument/2006/relationships/image" Target="../media/image40.emf"/><Relationship Id="rId4" Type="http://schemas.openxmlformats.org/officeDocument/2006/relationships/customXml" Target="../ink/ink2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customXml" Target="../ink/ink3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customXml" Target="../ink/ink3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customXml" Target="../ink/ink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685799" y="1768407"/>
            <a:ext cx="7772400" cy="2387600"/>
          </a:xfrm>
        </p:spPr>
        <p:txBody>
          <a:bodyPr>
            <a:normAutofit fontScale="90000"/>
          </a:bodyPr>
          <a:lstStyle/>
          <a:p>
            <a:r>
              <a:rPr lang="en-US" altLang="zh-TW" dirty="0"/>
              <a:t>The Spy in the Sandbox – Practical Cache Attacks in </a:t>
            </a:r>
            <a:r>
              <a:rPr lang="en-US" altLang="zh-TW" dirty="0" smtClean="0"/>
              <a:t>JavaScript</a:t>
            </a:r>
            <a:endParaRPr lang="zh-TW" altLang="en-US" dirty="0"/>
          </a:p>
        </p:txBody>
      </p:sp>
      <p:sp>
        <p:nvSpPr>
          <p:cNvPr id="4" name="Shape 55"/>
          <p:cNvSpPr txBox="1">
            <a:spLocks/>
          </p:cNvSpPr>
          <p:nvPr/>
        </p:nvSpPr>
        <p:spPr>
          <a:xfrm>
            <a:off x="311700" y="4384628"/>
            <a:ext cx="8520599" cy="1417800"/>
          </a:xfrm>
          <a:prstGeom prst="rect">
            <a:avLst/>
          </a:prstGeom>
        </p:spPr>
        <p:txBody>
          <a:bodyPr vert="horz" lIns="91425" tIns="91425" rIns="91425" bIns="91425" rtlCol="0" anchor="t" anchorCtr="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pPr>
            <a:r>
              <a:rPr lang="en-US" altLang="zh-TW" sz="2800" dirty="0" err="1">
                <a:solidFill>
                  <a:schemeClr val="bg1">
                    <a:lumMod val="65000"/>
                  </a:schemeClr>
                </a:solidFill>
              </a:rPr>
              <a:t>Yossef</a:t>
            </a:r>
            <a:r>
              <a:rPr lang="en-US" altLang="zh-TW" sz="2800" dirty="0">
                <a:solidFill>
                  <a:schemeClr val="bg1">
                    <a:lumMod val="65000"/>
                  </a:schemeClr>
                </a:solidFill>
              </a:rPr>
              <a:t> Oren, </a:t>
            </a:r>
            <a:r>
              <a:rPr lang="en-US" altLang="zh-TW" sz="2800" dirty="0" err="1">
                <a:solidFill>
                  <a:schemeClr val="bg1">
                    <a:lumMod val="65000"/>
                  </a:schemeClr>
                </a:solidFill>
              </a:rPr>
              <a:t>Vasileios</a:t>
            </a:r>
            <a:r>
              <a:rPr lang="en-US" altLang="zh-TW" sz="2800" dirty="0">
                <a:solidFill>
                  <a:schemeClr val="bg1">
                    <a:lumMod val="65000"/>
                  </a:schemeClr>
                </a:solidFill>
              </a:rPr>
              <a:t> P. </a:t>
            </a:r>
            <a:r>
              <a:rPr lang="en-US" altLang="zh-TW" sz="2800" dirty="0" err="1">
                <a:solidFill>
                  <a:schemeClr val="bg1">
                    <a:lumMod val="65000"/>
                  </a:schemeClr>
                </a:solidFill>
              </a:rPr>
              <a:t>Kemerlis</a:t>
            </a:r>
            <a:r>
              <a:rPr lang="en-US" altLang="zh-TW" sz="2800" dirty="0">
                <a:solidFill>
                  <a:schemeClr val="bg1">
                    <a:lumMod val="65000"/>
                  </a:schemeClr>
                </a:solidFill>
              </a:rPr>
              <a:t>, </a:t>
            </a:r>
            <a:r>
              <a:rPr lang="en-US" altLang="zh-TW" sz="2800" dirty="0" err="1">
                <a:solidFill>
                  <a:schemeClr val="bg1">
                    <a:lumMod val="65000"/>
                  </a:schemeClr>
                </a:solidFill>
              </a:rPr>
              <a:t>Simha</a:t>
            </a:r>
            <a:r>
              <a:rPr lang="en-US" altLang="zh-TW" sz="2800" dirty="0">
                <a:solidFill>
                  <a:schemeClr val="bg1">
                    <a:lumMod val="65000"/>
                  </a:schemeClr>
                </a:solidFill>
              </a:rPr>
              <a:t> </a:t>
            </a:r>
            <a:r>
              <a:rPr lang="en-US" altLang="zh-TW" sz="2800" dirty="0" err="1" smtClean="0">
                <a:solidFill>
                  <a:schemeClr val="bg1">
                    <a:lumMod val="65000"/>
                  </a:schemeClr>
                </a:solidFill>
              </a:rPr>
              <a:t>Sethumadhavan</a:t>
            </a:r>
            <a:r>
              <a:rPr lang="en-US" altLang="zh-TW" sz="2800" dirty="0" smtClean="0">
                <a:solidFill>
                  <a:schemeClr val="bg1">
                    <a:lumMod val="65000"/>
                  </a:schemeClr>
                </a:solidFill>
              </a:rPr>
              <a:t> </a:t>
            </a:r>
            <a:r>
              <a:rPr lang="en-US" altLang="zh-TW" sz="2800" dirty="0">
                <a:solidFill>
                  <a:schemeClr val="bg1">
                    <a:lumMod val="65000"/>
                  </a:schemeClr>
                </a:solidFill>
              </a:rPr>
              <a:t>and </a:t>
            </a:r>
            <a:r>
              <a:rPr lang="en-US" altLang="zh-TW" sz="2800" dirty="0" err="1">
                <a:solidFill>
                  <a:schemeClr val="bg1">
                    <a:lumMod val="65000"/>
                  </a:schemeClr>
                </a:solidFill>
              </a:rPr>
              <a:t>Angelos</a:t>
            </a:r>
            <a:r>
              <a:rPr lang="en-US" altLang="zh-TW" sz="2800" dirty="0">
                <a:solidFill>
                  <a:schemeClr val="bg1">
                    <a:lumMod val="65000"/>
                  </a:schemeClr>
                </a:solidFill>
              </a:rPr>
              <a:t> D. </a:t>
            </a:r>
            <a:r>
              <a:rPr lang="en-US" altLang="zh-TW" sz="2800" dirty="0" err="1">
                <a:solidFill>
                  <a:schemeClr val="bg1">
                    <a:lumMod val="65000"/>
                  </a:schemeClr>
                </a:solidFill>
              </a:rPr>
              <a:t>Keromytis</a:t>
            </a:r>
            <a:endParaRPr lang="en-US" altLang="zh-TW" sz="2800" dirty="0">
              <a:solidFill>
                <a:schemeClr val="bg1">
                  <a:lumMod val="65000"/>
                </a:schemeClr>
              </a:solidFill>
            </a:endParaRPr>
          </a:p>
          <a:p>
            <a:pPr>
              <a:spcBef>
                <a:spcPts val="0"/>
              </a:spcBef>
            </a:pPr>
            <a:r>
              <a:rPr lang="en-US" altLang="zh-TW" sz="2800" dirty="0">
                <a:solidFill>
                  <a:schemeClr val="bg1">
                    <a:lumMod val="65000"/>
                  </a:schemeClr>
                </a:solidFill>
              </a:rPr>
              <a:t>Computer Science Department, Columbia University</a:t>
            </a:r>
            <a:endParaRPr lang="zh-TW" sz="2800" dirty="0">
              <a:solidFill>
                <a:schemeClr val="bg1">
                  <a:lumMod val="65000"/>
                </a:schemeClr>
              </a:solidFill>
            </a:endParaRPr>
          </a:p>
        </p:txBody>
      </p:sp>
      <p:sp>
        <p:nvSpPr>
          <p:cNvPr id="5" name="Shape 56"/>
          <p:cNvSpPr txBox="1"/>
          <p:nvPr/>
        </p:nvSpPr>
        <p:spPr>
          <a:xfrm>
            <a:off x="0" y="167406"/>
            <a:ext cx="5675243" cy="1372380"/>
          </a:xfrm>
          <a:prstGeom prst="rect">
            <a:avLst/>
          </a:prstGeom>
          <a:noFill/>
          <a:ln>
            <a:noFill/>
          </a:ln>
        </p:spPr>
        <p:txBody>
          <a:bodyPr lIns="91425" tIns="91425" rIns="91425" bIns="91425" anchor="t" anchorCtr="0">
            <a:noAutofit/>
          </a:bodyPr>
          <a:lstStyle/>
          <a:p>
            <a:pPr lvl="0">
              <a:spcBef>
                <a:spcPts val="0"/>
              </a:spcBef>
              <a:buNone/>
            </a:pPr>
            <a:r>
              <a:rPr lang="en-US" altLang="zh-TW" sz="2800" dirty="0" smtClean="0">
                <a:solidFill>
                  <a:schemeClr val="bg1">
                    <a:lumMod val="65000"/>
                  </a:schemeClr>
                </a:solidFill>
              </a:rPr>
              <a:t>Proceedings </a:t>
            </a:r>
            <a:r>
              <a:rPr lang="en-US" altLang="zh-TW" sz="2800" dirty="0">
                <a:solidFill>
                  <a:schemeClr val="bg1">
                    <a:lumMod val="65000"/>
                  </a:schemeClr>
                </a:solidFill>
              </a:rPr>
              <a:t>of the 22nd ACM SIGSAC Conference on Computer and Communications </a:t>
            </a:r>
            <a:r>
              <a:rPr lang="en-US" altLang="zh-TW" sz="2800" dirty="0" smtClean="0">
                <a:solidFill>
                  <a:schemeClr val="bg1">
                    <a:lumMod val="65000"/>
                  </a:schemeClr>
                </a:solidFill>
              </a:rPr>
              <a:t>Security, </a:t>
            </a:r>
            <a:r>
              <a:rPr lang="zh-TW" altLang="zh-TW" sz="2800" dirty="0" smtClean="0">
                <a:solidFill>
                  <a:schemeClr val="bg1">
                    <a:lumMod val="65000"/>
                  </a:schemeClr>
                </a:solidFill>
              </a:rPr>
              <a:t>201</a:t>
            </a:r>
            <a:r>
              <a:rPr lang="en-US" altLang="zh-TW" sz="2800" dirty="0" smtClean="0">
                <a:solidFill>
                  <a:schemeClr val="bg1">
                    <a:lumMod val="65000"/>
                  </a:schemeClr>
                </a:solidFill>
              </a:rPr>
              <a:t>5</a:t>
            </a:r>
            <a:endParaRPr lang="zh-TW" sz="2800" dirty="0">
              <a:solidFill>
                <a:schemeClr val="bg1">
                  <a:lumMod val="65000"/>
                </a:schemeClr>
              </a:solidFill>
            </a:endParaRPr>
          </a:p>
        </p:txBody>
      </p:sp>
      <p:sp>
        <p:nvSpPr>
          <p:cNvPr id="3" name="投影片編號版面配置區 2"/>
          <p:cNvSpPr>
            <a:spLocks noGrp="1"/>
          </p:cNvSpPr>
          <p:nvPr>
            <p:ph type="sldNum" sz="quarter" idx="12"/>
          </p:nvPr>
        </p:nvSpPr>
        <p:spPr/>
        <p:txBody>
          <a:bodyPr/>
          <a:lstStyle/>
          <a:p>
            <a:fld id="{B82C815F-8BC1-4C68-A91B-AD684105D6BE}" type="slidenum">
              <a:rPr lang="zh-TW" altLang="en-US" smtClean="0"/>
              <a:t>1</a:t>
            </a:fld>
            <a:endParaRPr lang="zh-TW" altLang="en-US"/>
          </a:p>
        </p:txBody>
      </p:sp>
    </p:spTree>
    <p:extLst>
      <p:ext uri="{BB962C8B-B14F-4D97-AF65-F5344CB8AC3E}">
        <p14:creationId xmlns:p14="http://schemas.microsoft.com/office/powerpoint/2010/main" val="2210550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fontScale="90000"/>
          </a:bodyPr>
          <a:lstStyle/>
          <a:p>
            <a:r>
              <a:rPr lang="en-US" altLang="zh-TW" dirty="0"/>
              <a:t>Background - </a:t>
            </a:r>
            <a:r>
              <a:rPr lang="en-US" altLang="zh-TW" sz="3100" dirty="0"/>
              <a:t>Architecture of Modern Intel CPUs</a:t>
            </a:r>
            <a:endParaRPr lang="zh-TW" altLang="en-US" sz="3100"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smtClean="0"/>
              <a:t>When </a:t>
            </a:r>
            <a:r>
              <a:rPr lang="en-US" altLang="zh-TW" sz="3200" dirty="0"/>
              <a:t>the CPU needs to check whether a given physical address is present in the L3 cache, it calculates which cache set is responsible for this address, then only checks the cache lines corresponding to this set. </a:t>
            </a:r>
          </a:p>
          <a:p>
            <a:r>
              <a:rPr lang="en-US" altLang="zh-TW" sz="3200" dirty="0" smtClean="0"/>
              <a:t>A cache </a:t>
            </a:r>
            <a:r>
              <a:rPr lang="en-US" altLang="zh-TW" sz="3200" dirty="0"/>
              <a:t>miss event for a physical address can result in the eviction of only one of the relatively small amount of lines sharing its cache </a:t>
            </a:r>
            <a:r>
              <a:rPr lang="en-US" altLang="zh-TW" sz="3200" dirty="0" smtClean="0"/>
              <a:t>set.</a:t>
            </a:r>
            <a:endParaRPr lang="en-US" altLang="zh-TW" sz="3200" dirty="0"/>
          </a:p>
          <a:p>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10</a:t>
            </a:fld>
            <a:endParaRPr lang="zh-TW" altLang="en-US"/>
          </a:p>
        </p:txBody>
      </p:sp>
    </p:spTree>
    <p:extLst>
      <p:ext uri="{BB962C8B-B14F-4D97-AF65-F5344CB8AC3E}">
        <p14:creationId xmlns:p14="http://schemas.microsoft.com/office/powerpoint/2010/main" val="32215718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fontScale="90000"/>
          </a:bodyPr>
          <a:lstStyle/>
          <a:p>
            <a:r>
              <a:rPr lang="en-US" altLang="zh-TW" dirty="0"/>
              <a:t>Background - </a:t>
            </a:r>
            <a:r>
              <a:rPr lang="en-US" altLang="zh-TW" sz="3100" dirty="0"/>
              <a:t>Architecture of Modern Intel CPUs</a:t>
            </a:r>
            <a:endParaRPr lang="zh-TW" altLang="en-US" sz="3100"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smtClean="0"/>
              <a:t>Modern </a:t>
            </a:r>
            <a:r>
              <a:rPr lang="en-US" altLang="zh-TW" sz="3200" dirty="0"/>
              <a:t>personal computers use a </a:t>
            </a:r>
            <a:r>
              <a:rPr lang="en-US" altLang="zh-TW" sz="3200" dirty="0">
                <a:solidFill>
                  <a:srgbClr val="FF0000"/>
                </a:solidFill>
              </a:rPr>
              <a:t>virtual memory </a:t>
            </a:r>
            <a:r>
              <a:rPr lang="en-US" altLang="zh-TW" sz="3200" dirty="0" smtClean="0">
                <a:solidFill>
                  <a:srgbClr val="FF0000"/>
                </a:solidFill>
              </a:rPr>
              <a:t>mechanism</a:t>
            </a:r>
            <a:r>
              <a:rPr lang="en-US" altLang="zh-TW" sz="3200" dirty="0" smtClean="0"/>
              <a:t>.</a:t>
            </a:r>
            <a:endParaRPr lang="en-US" altLang="zh-TW" sz="3200" dirty="0" smtClean="0">
              <a:solidFill>
                <a:srgbClr val="FF0000"/>
              </a:solidFill>
            </a:endParaRPr>
          </a:p>
          <a:p>
            <a:pPr lvl="1"/>
            <a:r>
              <a:rPr lang="en-US" altLang="zh-TW" sz="2800" dirty="0" smtClean="0"/>
              <a:t>User </a:t>
            </a:r>
            <a:r>
              <a:rPr lang="en-US" altLang="zh-TW" sz="2800" dirty="0"/>
              <a:t>processes do not </a:t>
            </a:r>
            <a:r>
              <a:rPr lang="en-US" altLang="zh-TW" sz="2800" dirty="0" smtClean="0"/>
              <a:t>have </a:t>
            </a:r>
            <a:r>
              <a:rPr lang="en-US" altLang="zh-TW" sz="2800" dirty="0"/>
              <a:t>direct knowledge or access to the system’s physical memory. </a:t>
            </a:r>
            <a:r>
              <a:rPr lang="en-US" altLang="zh-TW" sz="2800" dirty="0" smtClean="0"/>
              <a:t>They </a:t>
            </a:r>
            <a:r>
              <a:rPr lang="en-US" altLang="zh-TW" sz="2800" dirty="0"/>
              <a:t>are allocated </a:t>
            </a:r>
            <a:r>
              <a:rPr lang="en-US" altLang="zh-TW" sz="2800" dirty="0">
                <a:solidFill>
                  <a:srgbClr val="FF0000"/>
                </a:solidFill>
              </a:rPr>
              <a:t>virtual memory pages</a:t>
            </a:r>
            <a:r>
              <a:rPr lang="en-US" altLang="zh-TW" sz="2800" dirty="0"/>
              <a:t>. </a:t>
            </a:r>
            <a:endParaRPr lang="en-US" altLang="zh-TW" sz="2800" dirty="0" smtClean="0"/>
          </a:p>
          <a:p>
            <a:pPr lvl="1"/>
            <a:r>
              <a:rPr lang="en-US" altLang="zh-TW" sz="2800" dirty="0" smtClean="0"/>
              <a:t>When a virtual memory page is accessed by a currently executing process, the operating system dynamically associates the page with a </a:t>
            </a:r>
            <a:r>
              <a:rPr lang="en-US" altLang="zh-TW" sz="2800" dirty="0" smtClean="0">
                <a:solidFill>
                  <a:srgbClr val="FF0000"/>
                </a:solidFill>
              </a:rPr>
              <a:t>page frame</a:t>
            </a:r>
            <a:r>
              <a:rPr lang="en-US" altLang="zh-TW" sz="2800" dirty="0" smtClean="0"/>
              <a:t>.</a:t>
            </a:r>
          </a:p>
          <a:p>
            <a:pPr lvl="1"/>
            <a:r>
              <a:rPr lang="en-US" altLang="zh-TW" sz="2800" dirty="0"/>
              <a:t>The size of pages and </a:t>
            </a:r>
            <a:r>
              <a:rPr lang="en-US" altLang="zh-TW" sz="2800" dirty="0" smtClean="0"/>
              <a:t>page frames </a:t>
            </a:r>
            <a:r>
              <a:rPr lang="en-US" altLang="zh-TW" sz="2800" dirty="0"/>
              <a:t>in most Intel processors is typically set to </a:t>
            </a:r>
            <a:r>
              <a:rPr lang="en-US" altLang="zh-TW" sz="2800" dirty="0" smtClean="0"/>
              <a:t>4KB, and </a:t>
            </a:r>
            <a:r>
              <a:rPr lang="en-US" altLang="zh-TW" sz="2800" dirty="0"/>
              <a:t>both </a:t>
            </a:r>
            <a:r>
              <a:rPr lang="en-US" altLang="zh-TW" sz="2800" dirty="0" smtClean="0"/>
              <a:t>of them </a:t>
            </a:r>
            <a:r>
              <a:rPr lang="en-US" altLang="zh-TW" sz="2800" dirty="0"/>
              <a:t>are </a:t>
            </a:r>
            <a:r>
              <a:rPr lang="en-US" altLang="zh-TW" sz="2800" dirty="0">
                <a:solidFill>
                  <a:srgbClr val="FF0000"/>
                </a:solidFill>
              </a:rPr>
              <a:t>page </a:t>
            </a:r>
            <a:r>
              <a:rPr lang="en-US" altLang="zh-TW" sz="2800" dirty="0" smtClean="0">
                <a:solidFill>
                  <a:srgbClr val="FF0000"/>
                </a:solidFill>
              </a:rPr>
              <a:t>aligned</a:t>
            </a:r>
            <a:r>
              <a:rPr lang="en-US" altLang="zh-TW" sz="2800" dirty="0" smtClean="0"/>
              <a:t>.</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11</a:t>
            </a:fld>
            <a:endParaRPr lang="zh-TW" altLang="en-US"/>
          </a:p>
        </p:txBody>
      </p:sp>
    </p:spTree>
    <p:extLst>
      <p:ext uri="{BB962C8B-B14F-4D97-AF65-F5344CB8AC3E}">
        <p14:creationId xmlns:p14="http://schemas.microsoft.com/office/powerpoint/2010/main" val="21647987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Background </a:t>
            </a:r>
            <a:r>
              <a:rPr lang="en-US" altLang="zh-TW" dirty="0" smtClean="0"/>
              <a:t>- </a:t>
            </a:r>
            <a:r>
              <a:rPr lang="en-US" altLang="zh-TW" sz="3100" dirty="0" smtClean="0"/>
              <a:t>Cache Attack</a:t>
            </a:r>
            <a:endParaRPr lang="zh-TW" altLang="en-US" sz="3100"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smtClean="0"/>
              <a:t>Cache </a:t>
            </a:r>
            <a:r>
              <a:rPr lang="en-US" altLang="zh-TW" sz="3200" dirty="0"/>
              <a:t>attacks make use of the fact that, regardless of higher-level security mechanisms such as sandboxing, virtual memory, privilege rings, hypervisors etc., both secure and insecure processes can interact through their shared use of the cache. </a:t>
            </a:r>
            <a:endParaRPr lang="en-US" altLang="zh-TW" sz="3200" dirty="0" smtClean="0"/>
          </a:p>
          <a:p>
            <a:r>
              <a:rPr lang="en-US" altLang="zh-TW" sz="3200" dirty="0" smtClean="0"/>
              <a:t>Several </a:t>
            </a:r>
            <a:r>
              <a:rPr lang="en-US" altLang="zh-TW" sz="3200" dirty="0"/>
              <a:t>results have shown how the cache side-channel can be used to recover AES keys </a:t>
            </a:r>
            <a:r>
              <a:rPr lang="en-US" altLang="zh-TW" sz="3200" dirty="0" smtClean="0"/>
              <a:t>,RSA keys, </a:t>
            </a:r>
            <a:r>
              <a:rPr lang="en-US" altLang="zh-TW" sz="3200" dirty="0"/>
              <a:t>and even allow one </a:t>
            </a:r>
            <a:r>
              <a:rPr lang="en-US" altLang="zh-TW" sz="3200" dirty="0" smtClean="0"/>
              <a:t>VM to </a:t>
            </a:r>
            <a:r>
              <a:rPr lang="en-US" altLang="zh-TW" sz="3200" dirty="0"/>
              <a:t>compromise another </a:t>
            </a:r>
            <a:r>
              <a:rPr lang="en-US" altLang="zh-TW" sz="3200" dirty="0" smtClean="0"/>
              <a:t>VM running </a:t>
            </a:r>
            <a:r>
              <a:rPr lang="en-US" altLang="zh-TW" sz="3200" dirty="0"/>
              <a:t>on the same </a:t>
            </a:r>
            <a:r>
              <a:rPr lang="en-US" altLang="zh-TW" sz="3200" dirty="0" smtClean="0"/>
              <a:t>host.</a:t>
            </a:r>
            <a:endParaRPr lang="en-US" altLang="zh-TW" sz="3200" dirty="0"/>
          </a:p>
          <a:p>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12</a:t>
            </a:fld>
            <a:endParaRPr lang="zh-TW" altLang="en-US"/>
          </a:p>
        </p:txBody>
      </p:sp>
    </p:spTree>
    <p:extLst>
      <p:ext uri="{BB962C8B-B14F-4D97-AF65-F5344CB8AC3E}">
        <p14:creationId xmlns:p14="http://schemas.microsoft.com/office/powerpoint/2010/main" val="24200890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Background </a:t>
            </a:r>
            <a:r>
              <a:rPr lang="en-US" altLang="zh-TW" dirty="0" smtClean="0"/>
              <a:t>- </a:t>
            </a:r>
            <a:r>
              <a:rPr lang="en-US" altLang="zh-TW" sz="3100" dirty="0" smtClean="0"/>
              <a:t>Cache Attack</a:t>
            </a:r>
            <a:endParaRPr lang="zh-TW" altLang="en-US" sz="3100"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a:t>Our attack is modeled after the </a:t>
            </a:r>
            <a:r>
              <a:rPr lang="en-US" altLang="zh-TW" sz="3200" dirty="0" smtClean="0">
                <a:solidFill>
                  <a:srgbClr val="FF0000"/>
                </a:solidFill>
              </a:rPr>
              <a:t>PRIME + PROBE</a:t>
            </a:r>
            <a:r>
              <a:rPr lang="en-US" altLang="zh-TW" sz="3200" dirty="0" smtClean="0"/>
              <a:t> </a:t>
            </a:r>
            <a:r>
              <a:rPr lang="en-US" altLang="zh-TW" sz="3200" dirty="0"/>
              <a:t>attack </a:t>
            </a:r>
            <a:r>
              <a:rPr lang="en-US" altLang="zh-TW" sz="3200" dirty="0" smtClean="0"/>
              <a:t>method. The PRIME + PROBE </a:t>
            </a:r>
            <a:r>
              <a:rPr lang="en-US" altLang="zh-TW" sz="3200" dirty="0"/>
              <a:t>attack follows a four-step </a:t>
            </a:r>
            <a:r>
              <a:rPr lang="en-US" altLang="zh-TW" sz="3200" dirty="0" smtClean="0"/>
              <a:t>pattern:</a:t>
            </a:r>
          </a:p>
          <a:p>
            <a:pPr marL="971550" lvl="1" indent="-514350">
              <a:buFont typeface="+mj-lt"/>
              <a:buAutoNum type="arabicPeriod"/>
            </a:pPr>
            <a:r>
              <a:rPr lang="en-US" altLang="zh-TW" sz="2800" dirty="0" smtClean="0"/>
              <a:t>Creates </a:t>
            </a:r>
            <a:r>
              <a:rPr lang="en-US" altLang="zh-TW" sz="2800" dirty="0"/>
              <a:t>one or more eviction sets. </a:t>
            </a:r>
          </a:p>
          <a:p>
            <a:pPr marL="971550" lvl="1" indent="-514350">
              <a:buFont typeface="+mj-lt"/>
              <a:buAutoNum type="arabicPeriod"/>
            </a:pPr>
            <a:r>
              <a:rPr lang="en-US" altLang="zh-TW" sz="2800" dirty="0" smtClean="0">
                <a:solidFill>
                  <a:srgbClr val="FF0000"/>
                </a:solidFill>
              </a:rPr>
              <a:t>Primes</a:t>
            </a:r>
            <a:r>
              <a:rPr lang="en-US" altLang="zh-TW" sz="2800" dirty="0" smtClean="0"/>
              <a:t> the </a:t>
            </a:r>
            <a:r>
              <a:rPr lang="en-US" altLang="zh-TW" sz="2800" dirty="0"/>
              <a:t>cache set by accessing the eviction set</a:t>
            </a:r>
            <a:r>
              <a:rPr lang="en-US" altLang="zh-TW" sz="2800" dirty="0" smtClean="0"/>
              <a:t>. </a:t>
            </a:r>
          </a:p>
          <a:p>
            <a:pPr marL="971550" lvl="1" indent="-514350">
              <a:buFont typeface="+mj-lt"/>
              <a:buAutoNum type="arabicPeriod"/>
            </a:pPr>
            <a:r>
              <a:rPr lang="en-US" altLang="zh-TW" sz="2800" dirty="0" smtClean="0"/>
              <a:t>Triggers </a:t>
            </a:r>
            <a:r>
              <a:rPr lang="en-US" altLang="zh-TW" sz="2800" dirty="0"/>
              <a:t>or simply waits for the victim to execute and potentially utilize the cache. </a:t>
            </a:r>
            <a:endParaRPr lang="en-US" altLang="zh-TW" sz="2800" dirty="0" smtClean="0"/>
          </a:p>
          <a:p>
            <a:pPr marL="971550" lvl="1" indent="-514350">
              <a:buFont typeface="+mj-lt"/>
              <a:buAutoNum type="arabicPeriod"/>
            </a:pPr>
            <a:r>
              <a:rPr lang="en-US" altLang="zh-TW" sz="2800" dirty="0" smtClean="0">
                <a:solidFill>
                  <a:srgbClr val="FF0000"/>
                </a:solidFill>
              </a:rPr>
              <a:t>Probes </a:t>
            </a:r>
            <a:r>
              <a:rPr lang="en-US" altLang="zh-TW" sz="2800" dirty="0"/>
              <a:t>the cache set by accessing the eviction set yet again</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13</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2478240" y="3705120"/>
              <a:ext cx="810360" cy="1866240"/>
            </p14:xfrm>
          </p:contentPart>
        </mc:Choice>
        <mc:Fallback>
          <p:pic>
            <p:nvPicPr>
              <p:cNvPr id="5" name="筆跡 4"/>
              <p:cNvPicPr/>
              <p:nvPr/>
            </p:nvPicPr>
            <p:blipFill>
              <a:blip r:embed="rId3"/>
              <a:stretch>
                <a:fillRect/>
              </a:stretch>
            </p:blipFill>
            <p:spPr>
              <a:xfrm>
                <a:off x="2474280" y="3700440"/>
                <a:ext cx="824400" cy="1879560"/>
              </a:xfrm>
              <a:prstGeom prst="rect">
                <a:avLst/>
              </a:prstGeom>
            </p:spPr>
          </p:pic>
        </mc:Fallback>
      </mc:AlternateContent>
    </p:spTree>
    <p:extLst>
      <p:ext uri="{BB962C8B-B14F-4D97-AF65-F5344CB8AC3E}">
        <p14:creationId xmlns:p14="http://schemas.microsoft.com/office/powerpoint/2010/main" val="37820044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Background </a:t>
            </a:r>
            <a:r>
              <a:rPr lang="en-US" altLang="zh-TW" dirty="0" smtClean="0"/>
              <a:t>- </a:t>
            </a:r>
            <a:r>
              <a:rPr lang="en-US" altLang="zh-TW" sz="3100" dirty="0" smtClean="0"/>
              <a:t>Cache Attack</a:t>
            </a:r>
            <a:endParaRPr lang="zh-TW" altLang="en-US" sz="3100" dirty="0"/>
          </a:p>
        </p:txBody>
      </p:sp>
      <p:sp>
        <p:nvSpPr>
          <p:cNvPr id="3" name="內容版面配置區 2"/>
          <p:cNvSpPr>
            <a:spLocks noGrp="1"/>
          </p:cNvSpPr>
          <p:nvPr>
            <p:ph idx="1"/>
          </p:nvPr>
        </p:nvSpPr>
        <p:spPr>
          <a:xfrm>
            <a:off x="628649" y="1520687"/>
            <a:ext cx="8256933" cy="4656276"/>
          </a:xfrm>
        </p:spPr>
        <p:txBody>
          <a:bodyPr>
            <a:noAutofit/>
          </a:bodyPr>
          <a:lstStyle/>
          <a:p>
            <a:pPr marL="0" indent="0">
              <a:buNone/>
            </a:pPr>
            <a:r>
              <a:rPr lang="en-US" altLang="zh-TW" sz="3200" dirty="0" smtClean="0"/>
              <a:t>1. Creates </a:t>
            </a:r>
            <a:r>
              <a:rPr lang="en-US" altLang="zh-TW" sz="3200" dirty="0"/>
              <a:t>one or more </a:t>
            </a:r>
            <a:r>
              <a:rPr lang="en-US" altLang="zh-TW" sz="3200" dirty="0">
                <a:solidFill>
                  <a:srgbClr val="FF0000"/>
                </a:solidFill>
              </a:rPr>
              <a:t>eviction sets</a:t>
            </a:r>
            <a:r>
              <a:rPr lang="en-US" altLang="zh-TW" sz="3200" dirty="0" smtClean="0"/>
              <a:t>.</a:t>
            </a:r>
          </a:p>
          <a:p>
            <a:pPr lvl="1"/>
            <a:r>
              <a:rPr lang="en-US" altLang="zh-TW" sz="2800" dirty="0"/>
              <a:t>An eviction set is a set of locations in memory which, when accessed, can take over a single cache line which is also used by the victim process. </a:t>
            </a:r>
            <a:endParaRPr lang="en-US" altLang="zh-TW" sz="2800" dirty="0" smtClean="0"/>
          </a:p>
          <a:p>
            <a:pPr marL="0" indent="0">
              <a:buNone/>
            </a:pPr>
            <a:r>
              <a:rPr lang="en-US" altLang="zh-TW" sz="3200" dirty="0" smtClean="0"/>
              <a:t>2. Primes </a:t>
            </a:r>
            <a:r>
              <a:rPr lang="en-US" altLang="zh-TW" sz="3200" dirty="0"/>
              <a:t>the cache set by accessing the eviction set.</a:t>
            </a:r>
            <a:endParaRPr lang="zh-TW" altLang="en-US" dirty="0"/>
          </a:p>
          <a:p>
            <a:pPr lvl="1"/>
            <a:r>
              <a:rPr lang="en-US" altLang="zh-TW" sz="2800" dirty="0" smtClean="0"/>
              <a:t>This </a:t>
            </a:r>
            <a:r>
              <a:rPr lang="en-US" altLang="zh-TW" sz="2800" dirty="0"/>
              <a:t>forces the eviction of the victim’s code or instructions from the cache set and brings it to a known state.</a:t>
            </a:r>
            <a:endParaRPr lang="en-US" altLang="zh-TW" sz="2800" dirty="0" smtClean="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14</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1778400" y="1891800"/>
              <a:ext cx="7194600" cy="4144680"/>
            </p14:xfrm>
          </p:contentPart>
        </mc:Choice>
        <mc:Fallback>
          <p:pic>
            <p:nvPicPr>
              <p:cNvPr id="5" name="筆跡 4"/>
              <p:cNvPicPr/>
              <p:nvPr/>
            </p:nvPicPr>
            <p:blipFill>
              <a:blip r:embed="rId3"/>
              <a:stretch>
                <a:fillRect/>
              </a:stretch>
            </p:blipFill>
            <p:spPr>
              <a:xfrm>
                <a:off x="1773360" y="1886400"/>
                <a:ext cx="7207560" cy="4154760"/>
              </a:xfrm>
              <a:prstGeom prst="rect">
                <a:avLst/>
              </a:prstGeom>
            </p:spPr>
          </p:pic>
        </mc:Fallback>
      </mc:AlternateContent>
    </p:spTree>
    <p:extLst>
      <p:ext uri="{BB962C8B-B14F-4D97-AF65-F5344CB8AC3E}">
        <p14:creationId xmlns:p14="http://schemas.microsoft.com/office/powerpoint/2010/main" val="41166500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Background </a:t>
            </a:r>
            <a:r>
              <a:rPr lang="en-US" altLang="zh-TW" dirty="0" smtClean="0"/>
              <a:t>- </a:t>
            </a:r>
            <a:r>
              <a:rPr lang="en-US" altLang="zh-TW" sz="3100" dirty="0" smtClean="0"/>
              <a:t>Cache Attack</a:t>
            </a:r>
            <a:endParaRPr lang="zh-TW" altLang="en-US" sz="3100" dirty="0"/>
          </a:p>
        </p:txBody>
      </p:sp>
      <p:sp>
        <p:nvSpPr>
          <p:cNvPr id="3" name="內容版面配置區 2"/>
          <p:cNvSpPr>
            <a:spLocks noGrp="1"/>
          </p:cNvSpPr>
          <p:nvPr>
            <p:ph idx="1"/>
          </p:nvPr>
        </p:nvSpPr>
        <p:spPr>
          <a:xfrm>
            <a:off x="628649" y="1520687"/>
            <a:ext cx="8256933" cy="4656276"/>
          </a:xfrm>
        </p:spPr>
        <p:txBody>
          <a:bodyPr>
            <a:noAutofit/>
          </a:bodyPr>
          <a:lstStyle/>
          <a:p>
            <a:pPr marL="0" indent="0">
              <a:buNone/>
            </a:pPr>
            <a:r>
              <a:rPr lang="en-US" altLang="zh-TW" sz="3200" dirty="0" smtClean="0"/>
              <a:t>3. Triggers </a:t>
            </a:r>
            <a:r>
              <a:rPr lang="en-US" altLang="zh-TW" sz="3200" dirty="0"/>
              <a:t>or simply waits for the victim to execute and potentially utilize the cache</a:t>
            </a:r>
            <a:r>
              <a:rPr lang="en-US" altLang="zh-TW" sz="3200" dirty="0" smtClean="0"/>
              <a:t>.</a:t>
            </a:r>
          </a:p>
          <a:p>
            <a:pPr marL="0" indent="0">
              <a:buNone/>
            </a:pPr>
            <a:r>
              <a:rPr lang="en-US" altLang="zh-TW" sz="3200" dirty="0"/>
              <a:t>4. Creates one or more </a:t>
            </a:r>
            <a:r>
              <a:rPr lang="en-US" altLang="zh-TW" sz="3200" dirty="0">
                <a:solidFill>
                  <a:srgbClr val="FF0000"/>
                </a:solidFill>
              </a:rPr>
              <a:t>eviction sets</a:t>
            </a:r>
            <a:r>
              <a:rPr lang="en-US" altLang="zh-TW" sz="3200" dirty="0"/>
              <a:t>.</a:t>
            </a:r>
            <a:endParaRPr lang="zh-TW" altLang="en-US" sz="3200" dirty="0"/>
          </a:p>
          <a:p>
            <a:pPr lvl="1"/>
            <a:r>
              <a:rPr lang="en-US" altLang="zh-TW" sz="2800" dirty="0"/>
              <a:t>A low access latency suggests that the attacker’s code or data is still in the cache, while a higher access latency suggests that the victim’s code made use of the cache set, thereby teaching the attacker about the victim’s internal state.</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15</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1113840" y="1328760"/>
              <a:ext cx="6547680" cy="4592160"/>
            </p14:xfrm>
          </p:contentPart>
        </mc:Choice>
        <mc:Fallback>
          <p:pic>
            <p:nvPicPr>
              <p:cNvPr id="5" name="筆跡 4"/>
              <p:cNvPicPr/>
              <p:nvPr/>
            </p:nvPicPr>
            <p:blipFill>
              <a:blip r:embed="rId3"/>
              <a:stretch>
                <a:fillRect/>
              </a:stretch>
            </p:blipFill>
            <p:spPr>
              <a:xfrm>
                <a:off x="1110600" y="1324080"/>
                <a:ext cx="6555600" cy="4602960"/>
              </a:xfrm>
              <a:prstGeom prst="rect">
                <a:avLst/>
              </a:prstGeom>
            </p:spPr>
          </p:pic>
        </mc:Fallback>
      </mc:AlternateContent>
    </p:spTree>
    <p:extLst>
      <p:ext uri="{BB962C8B-B14F-4D97-AF65-F5344CB8AC3E}">
        <p14:creationId xmlns:p14="http://schemas.microsoft.com/office/powerpoint/2010/main" val="18321152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fontScale="90000"/>
          </a:bodyPr>
          <a:lstStyle/>
          <a:p>
            <a:r>
              <a:rPr lang="en-US" altLang="zh-TW" dirty="0"/>
              <a:t>Background - </a:t>
            </a:r>
            <a:r>
              <a:rPr lang="en-US" altLang="zh-TW" sz="3200" dirty="0"/>
              <a:t>The Web Runtime Environment </a:t>
            </a:r>
            <a:endParaRPr lang="zh-TW" altLang="en-US" sz="3100"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smtClean="0"/>
              <a:t>Two </a:t>
            </a:r>
            <a:r>
              <a:rPr lang="en-US" altLang="zh-TW" sz="3200" dirty="0"/>
              <a:t>specific </a:t>
            </a:r>
            <a:r>
              <a:rPr lang="en-US" altLang="zh-TW" sz="3200" dirty="0" smtClean="0"/>
              <a:t>JavaScript APIs </a:t>
            </a:r>
            <a:r>
              <a:rPr lang="en-US" altLang="zh-TW" sz="3200" dirty="0"/>
              <a:t>which </a:t>
            </a:r>
            <a:r>
              <a:rPr lang="en-US" altLang="zh-TW" sz="3200" dirty="0" smtClean="0"/>
              <a:t>use in </a:t>
            </a:r>
            <a:r>
              <a:rPr lang="en-US" altLang="zh-TW" sz="3200" dirty="0"/>
              <a:t>this </a:t>
            </a:r>
            <a:r>
              <a:rPr lang="en-US" altLang="zh-TW" sz="3200" dirty="0" smtClean="0"/>
              <a:t>work:</a:t>
            </a:r>
          </a:p>
          <a:p>
            <a:pPr lvl="1"/>
            <a:r>
              <a:rPr lang="en-US" altLang="zh-TW" sz="2800" dirty="0" smtClean="0">
                <a:solidFill>
                  <a:srgbClr val="FF0000"/>
                </a:solidFill>
              </a:rPr>
              <a:t>Typed </a:t>
            </a:r>
            <a:r>
              <a:rPr lang="en-US" altLang="zh-TW" sz="2800" dirty="0">
                <a:solidFill>
                  <a:srgbClr val="FF0000"/>
                </a:solidFill>
              </a:rPr>
              <a:t>Array </a:t>
            </a:r>
            <a:r>
              <a:rPr lang="en-US" altLang="zh-TW" sz="2800" dirty="0" smtClean="0">
                <a:solidFill>
                  <a:srgbClr val="FF0000"/>
                </a:solidFill>
              </a:rPr>
              <a:t>Specification</a:t>
            </a:r>
            <a:r>
              <a:rPr lang="en-US" altLang="zh-TW" sz="2800" dirty="0" smtClean="0"/>
              <a:t>, </a:t>
            </a:r>
            <a:r>
              <a:rPr lang="en-US" altLang="zh-TW" sz="2800" dirty="0"/>
              <a:t>which allows efficient access to unstructured binary </a:t>
            </a:r>
            <a:r>
              <a:rPr lang="en-US" altLang="zh-TW" sz="2800" dirty="0" smtClean="0"/>
              <a:t>data. </a:t>
            </a:r>
          </a:p>
          <a:p>
            <a:pPr lvl="1"/>
            <a:r>
              <a:rPr lang="en-US" altLang="zh-TW" sz="2800" dirty="0" smtClean="0">
                <a:solidFill>
                  <a:srgbClr val="FF0000"/>
                </a:solidFill>
              </a:rPr>
              <a:t>High </a:t>
            </a:r>
            <a:r>
              <a:rPr lang="en-US" altLang="zh-TW" sz="2800" dirty="0">
                <a:solidFill>
                  <a:srgbClr val="FF0000"/>
                </a:solidFill>
              </a:rPr>
              <a:t>Resolution Time </a:t>
            </a:r>
            <a:r>
              <a:rPr lang="en-US" altLang="zh-TW" sz="2800" dirty="0" smtClean="0">
                <a:solidFill>
                  <a:srgbClr val="FF0000"/>
                </a:solidFill>
              </a:rPr>
              <a:t>API</a:t>
            </a:r>
            <a:r>
              <a:rPr lang="en-US" altLang="zh-TW" sz="2800" dirty="0" smtClean="0"/>
              <a:t>, </a:t>
            </a:r>
            <a:r>
              <a:rPr lang="en-US" altLang="zh-TW" sz="2800" dirty="0"/>
              <a:t>which provides sub-millisecond time measurements to </a:t>
            </a:r>
            <a:r>
              <a:rPr lang="en-US" altLang="zh-TW" sz="2800" dirty="0" smtClean="0"/>
              <a:t>JavaScript </a:t>
            </a:r>
            <a:r>
              <a:rPr lang="en-US" altLang="zh-TW" sz="2800" dirty="0"/>
              <a:t>programs.</a:t>
            </a:r>
          </a:p>
          <a:p>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16</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4385520" y="2175480"/>
              <a:ext cx="2202480" cy="2421720"/>
            </p14:xfrm>
          </p:contentPart>
        </mc:Choice>
        <mc:Fallback>
          <p:pic>
            <p:nvPicPr>
              <p:cNvPr id="5" name="筆跡 4"/>
              <p:cNvPicPr/>
              <p:nvPr/>
            </p:nvPicPr>
            <p:blipFill>
              <a:blip r:embed="rId3"/>
              <a:stretch>
                <a:fillRect/>
              </a:stretch>
            </p:blipFill>
            <p:spPr>
              <a:xfrm>
                <a:off x="4379760" y="2170800"/>
                <a:ext cx="2212920" cy="2434320"/>
              </a:xfrm>
              <a:prstGeom prst="rect">
                <a:avLst/>
              </a:prstGeom>
            </p:spPr>
          </p:pic>
        </mc:Fallback>
      </mc:AlternateContent>
    </p:spTree>
    <p:extLst>
      <p:ext uri="{BB962C8B-B14F-4D97-AF65-F5344CB8AC3E}">
        <p14:creationId xmlns:p14="http://schemas.microsoft.com/office/powerpoint/2010/main" val="19582524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fontScale="90000"/>
          </a:bodyPr>
          <a:lstStyle/>
          <a:p>
            <a:r>
              <a:rPr lang="en-US" altLang="zh-TW" dirty="0"/>
              <a:t>Background - </a:t>
            </a:r>
            <a:r>
              <a:rPr lang="en-US" altLang="zh-TW" sz="3200" dirty="0"/>
              <a:t>The Web Runtime Environment </a:t>
            </a:r>
            <a:endParaRPr lang="zh-TW" altLang="en-US" sz="3100"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smtClean="0"/>
              <a:t>JavaScript </a:t>
            </a:r>
            <a:r>
              <a:rPr lang="en-US" altLang="zh-TW" sz="3200" dirty="0"/>
              <a:t>code runs in a highly </a:t>
            </a:r>
            <a:r>
              <a:rPr lang="en-US" altLang="zh-TW" sz="3200" dirty="0">
                <a:solidFill>
                  <a:srgbClr val="FF0000"/>
                </a:solidFill>
              </a:rPr>
              <a:t>sandboxed</a:t>
            </a:r>
            <a:r>
              <a:rPr lang="en-US" altLang="zh-TW" sz="3200" dirty="0"/>
              <a:t> environment – code delivered via </a:t>
            </a:r>
            <a:r>
              <a:rPr lang="en-US" altLang="zh-TW" sz="3200" dirty="0" smtClean="0"/>
              <a:t>JavaScript </a:t>
            </a:r>
            <a:r>
              <a:rPr lang="en-US" altLang="zh-TW" sz="3200" dirty="0"/>
              <a:t>has highly restricted access to the system. </a:t>
            </a:r>
          </a:p>
          <a:p>
            <a:r>
              <a:rPr lang="en-US" altLang="zh-TW" sz="3200" dirty="0" smtClean="0"/>
              <a:t>JavaScript </a:t>
            </a:r>
            <a:r>
              <a:rPr lang="en-US" altLang="zh-TW" sz="3200" dirty="0"/>
              <a:t>code has </a:t>
            </a:r>
            <a:r>
              <a:rPr lang="en-US" altLang="zh-TW" sz="3200" dirty="0">
                <a:solidFill>
                  <a:srgbClr val="FF0000"/>
                </a:solidFill>
              </a:rPr>
              <a:t>no notion of pointers</a:t>
            </a:r>
            <a:r>
              <a:rPr lang="en-US" altLang="zh-TW" sz="3200" dirty="0"/>
              <a:t>. Thus, it is impossible to determine even the virtual address of a </a:t>
            </a:r>
            <a:r>
              <a:rPr lang="en-US" altLang="zh-TW" sz="3200" dirty="0" smtClean="0"/>
              <a:t>JavaScript </a:t>
            </a:r>
            <a:r>
              <a:rPr lang="en-US" altLang="zh-TW" sz="3200" dirty="0"/>
              <a:t>variable. </a:t>
            </a:r>
          </a:p>
          <a:p>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17</a:t>
            </a:fld>
            <a:endParaRPr lang="zh-TW" altLang="en-US"/>
          </a:p>
        </p:txBody>
      </p:sp>
    </p:spTree>
    <p:extLst>
      <p:ext uri="{BB962C8B-B14F-4D97-AF65-F5344CB8AC3E}">
        <p14:creationId xmlns:p14="http://schemas.microsoft.com/office/powerpoint/2010/main" val="304271353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Set</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a:t>The first step of a </a:t>
            </a:r>
            <a:r>
              <a:rPr lang="en-US" altLang="zh-TW" sz="3200" dirty="0" smtClean="0"/>
              <a:t>PRIME + PROBE </a:t>
            </a:r>
            <a:r>
              <a:rPr lang="en-US" altLang="zh-TW" sz="3200" dirty="0"/>
              <a:t>attack is to create an eviction set for a certain desired cache set shared with a victim process</a:t>
            </a:r>
            <a:r>
              <a:rPr lang="en-US" altLang="zh-TW" sz="3200" dirty="0" smtClean="0"/>
              <a:t>.</a:t>
            </a:r>
          </a:p>
          <a:p>
            <a:r>
              <a:rPr lang="en-US" altLang="zh-TW" sz="3200" dirty="0"/>
              <a:t>This eviction set consists of a set of variables which are all mapped by the CPU into the same cache set. </a:t>
            </a:r>
          </a:p>
          <a:p>
            <a:r>
              <a:rPr lang="en-US" altLang="zh-TW" sz="3200" dirty="0"/>
              <a:t>To our further difficulty, JavaScript has no notion of pointers, so even the virtual addresses of our own variables are unknown to us</a:t>
            </a:r>
            <a:r>
              <a:rPr lang="en-US" altLang="zh-TW" sz="3200" dirty="0" smtClean="0"/>
              <a:t>.</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18</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2701080" y="1233360"/>
              <a:ext cx="4688280" cy="3305520"/>
            </p14:xfrm>
          </p:contentPart>
        </mc:Choice>
        <mc:Fallback>
          <p:pic>
            <p:nvPicPr>
              <p:cNvPr id="5" name="筆跡 4"/>
              <p:cNvPicPr/>
              <p:nvPr/>
            </p:nvPicPr>
            <p:blipFill>
              <a:blip r:embed="rId3"/>
              <a:stretch>
                <a:fillRect/>
              </a:stretch>
            </p:blipFill>
            <p:spPr>
              <a:xfrm>
                <a:off x="2694960" y="1228680"/>
                <a:ext cx="4699440" cy="3319560"/>
              </a:xfrm>
              <a:prstGeom prst="rect">
                <a:avLst/>
              </a:prstGeom>
            </p:spPr>
          </p:pic>
        </mc:Fallback>
      </mc:AlternateContent>
    </p:spTree>
    <p:extLst>
      <p:ext uri="{BB962C8B-B14F-4D97-AF65-F5344CB8AC3E}">
        <p14:creationId xmlns:p14="http://schemas.microsoft.com/office/powerpoint/2010/main" val="669391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Set</a:t>
            </a:r>
            <a:endParaRPr lang="zh-TW" altLang="en-US" dirty="0"/>
          </a:p>
        </p:txBody>
      </p:sp>
      <p:sp>
        <p:nvSpPr>
          <p:cNvPr id="3" name="內容版面配置區 2"/>
          <p:cNvSpPr>
            <a:spLocks noGrp="1"/>
          </p:cNvSpPr>
          <p:nvPr>
            <p:ph idx="1"/>
          </p:nvPr>
        </p:nvSpPr>
        <p:spPr>
          <a:xfrm>
            <a:off x="380172" y="1493838"/>
            <a:ext cx="8763828" cy="4656276"/>
          </a:xfrm>
        </p:spPr>
        <p:txBody>
          <a:bodyPr>
            <a:noAutofit/>
          </a:bodyPr>
          <a:lstStyle/>
          <a:p>
            <a:r>
              <a:rPr lang="en-US" altLang="zh-TW" sz="3200" dirty="0" smtClean="0"/>
              <a:t>In </a:t>
            </a:r>
            <a:r>
              <a:rPr lang="en-US" altLang="zh-TW" sz="3200" dirty="0"/>
              <a:t>the attack model we consider, the system is running in the 4K page mode, where only the lower 12 bits of the physical and virtual addresses are </a:t>
            </a:r>
            <a:r>
              <a:rPr lang="en-US" altLang="zh-TW" sz="3200" dirty="0" smtClean="0"/>
              <a:t>identical.</a:t>
            </a:r>
          </a:p>
          <a:p>
            <a:r>
              <a:rPr lang="en-US" altLang="zh-TW" sz="3200" dirty="0"/>
              <a:t>The mapping of 64-bit physical memory addresses into 13-bit cache set indices was investigated by Hund et al. in [</a:t>
            </a:r>
            <a:r>
              <a:rPr lang="en-US" altLang="zh-TW" sz="3200" dirty="0" smtClean="0"/>
              <a:t>1]. </a:t>
            </a:r>
            <a:r>
              <a:rPr lang="en-US" altLang="zh-TW" sz="3200" dirty="0"/>
              <a:t>They discovered that accessing a </a:t>
            </a:r>
            <a:r>
              <a:rPr lang="en-US" altLang="zh-TW" sz="3200" dirty="0">
                <a:solidFill>
                  <a:srgbClr val="FF0000"/>
                </a:solidFill>
              </a:rPr>
              <a:t>contiguous 8MB </a:t>
            </a:r>
            <a:r>
              <a:rPr lang="en-US" altLang="zh-TW" sz="3200" dirty="0"/>
              <a:t>“eviction buffer” of physical memory will completely invalidate all cache sets in the L3 cache</a:t>
            </a:r>
            <a:r>
              <a:rPr lang="en-US" altLang="zh-TW" sz="3200" dirty="0" smtClean="0"/>
              <a:t>. </a:t>
            </a:r>
            <a:endParaRPr lang="en-US" altLang="zh-TW" sz="3200" dirty="0"/>
          </a:p>
        </p:txBody>
      </p:sp>
      <p:sp>
        <p:nvSpPr>
          <p:cNvPr id="4" name="矩形 3"/>
          <p:cNvSpPr/>
          <p:nvPr/>
        </p:nvSpPr>
        <p:spPr>
          <a:xfrm>
            <a:off x="0" y="6150114"/>
            <a:ext cx="7899124" cy="707886"/>
          </a:xfrm>
          <a:prstGeom prst="rect">
            <a:avLst/>
          </a:prstGeom>
        </p:spPr>
        <p:txBody>
          <a:bodyPr wrap="square">
            <a:spAutoFit/>
          </a:bodyPr>
          <a:lstStyle/>
          <a:p>
            <a:r>
              <a:rPr lang="en-US" altLang="zh-TW" sz="2000" dirty="0" smtClean="0">
                <a:solidFill>
                  <a:schemeClr val="bg1">
                    <a:lumMod val="65000"/>
                  </a:schemeClr>
                </a:solidFill>
              </a:rPr>
              <a:t>[1] Ralf Hund et al. </a:t>
            </a:r>
            <a:r>
              <a:rPr lang="en-US" altLang="zh-TW" sz="2000" i="1" dirty="0">
                <a:solidFill>
                  <a:schemeClr val="bg1">
                    <a:lumMod val="65000"/>
                  </a:schemeClr>
                </a:solidFill>
              </a:rPr>
              <a:t>Practical timing side channel attacks against kernel space ASLR</a:t>
            </a:r>
            <a:r>
              <a:rPr lang="en-US" altLang="zh-TW" sz="2000" dirty="0">
                <a:solidFill>
                  <a:schemeClr val="bg1">
                    <a:lumMod val="65000"/>
                  </a:schemeClr>
                </a:solidFill>
              </a:rPr>
              <a:t>. </a:t>
            </a:r>
            <a:r>
              <a:rPr lang="en-US" altLang="zh-TW" sz="2000" dirty="0" smtClean="0">
                <a:solidFill>
                  <a:schemeClr val="bg1">
                    <a:lumMod val="65000"/>
                  </a:schemeClr>
                </a:solidFill>
              </a:rPr>
              <a:t>IEEE </a:t>
            </a:r>
            <a:r>
              <a:rPr lang="en-US" altLang="zh-TW" sz="2000" dirty="0">
                <a:solidFill>
                  <a:schemeClr val="bg1">
                    <a:lumMod val="65000"/>
                  </a:schemeClr>
                </a:solidFill>
              </a:rPr>
              <a:t>Symposium on </a:t>
            </a:r>
            <a:r>
              <a:rPr lang="en-US" altLang="zh-TW" sz="2000" dirty="0" smtClean="0">
                <a:solidFill>
                  <a:schemeClr val="bg1">
                    <a:lumMod val="65000"/>
                  </a:schemeClr>
                </a:solidFill>
              </a:rPr>
              <a:t>S &amp; P, </a:t>
            </a:r>
            <a:r>
              <a:rPr lang="en-US" altLang="zh-TW" sz="2000" dirty="0">
                <a:solidFill>
                  <a:schemeClr val="bg1">
                    <a:lumMod val="65000"/>
                  </a:schemeClr>
                </a:solidFill>
              </a:rPr>
              <a:t>2013.</a:t>
            </a:r>
            <a:endParaRPr lang="zh-TW" altLang="en-US" sz="2000" dirty="0">
              <a:solidFill>
                <a:schemeClr val="bg1">
                  <a:lumMod val="65000"/>
                </a:schemeClr>
              </a:solidFill>
            </a:endParaRPr>
          </a:p>
        </p:txBody>
      </p:sp>
      <p:sp>
        <p:nvSpPr>
          <p:cNvPr id="5" name="投影片編號版面配置區 4"/>
          <p:cNvSpPr>
            <a:spLocks noGrp="1"/>
          </p:cNvSpPr>
          <p:nvPr>
            <p:ph type="sldNum" sz="quarter" idx="12"/>
          </p:nvPr>
        </p:nvSpPr>
        <p:spPr/>
        <p:txBody>
          <a:bodyPr/>
          <a:lstStyle/>
          <a:p>
            <a:fld id="{B82C815F-8BC1-4C68-A91B-AD684105D6BE}" type="slidenum">
              <a:rPr lang="zh-TW" altLang="en-US" smtClean="0"/>
              <a:t>19</a:t>
            </a:fld>
            <a:endParaRPr lang="zh-TW" altLang="en-US"/>
          </a:p>
        </p:txBody>
      </p:sp>
      <mc:AlternateContent xmlns:mc="http://schemas.openxmlformats.org/markup-compatibility/2006">
        <mc:Choice xmlns:p14="http://schemas.microsoft.com/office/powerpoint/2010/main" Requires="p14">
          <p:contentPart p14:bwMode="auto" r:id="rId2">
            <p14:nvContentPartPr>
              <p14:cNvPr id="6" name="筆跡 5"/>
              <p14:cNvContentPartPr/>
              <p14:nvPr/>
            </p14:nvContentPartPr>
            <p14:xfrm>
              <a:off x="3093120" y="2272680"/>
              <a:ext cx="5180400" cy="3723840"/>
            </p14:xfrm>
          </p:contentPart>
        </mc:Choice>
        <mc:Fallback>
          <p:pic>
            <p:nvPicPr>
              <p:cNvPr id="6" name="筆跡 5"/>
              <p:cNvPicPr/>
              <p:nvPr/>
            </p:nvPicPr>
            <p:blipFill>
              <a:blip r:embed="rId3"/>
              <a:stretch>
                <a:fillRect/>
              </a:stretch>
            </p:blipFill>
            <p:spPr>
              <a:xfrm>
                <a:off x="3087720" y="2268360"/>
                <a:ext cx="5193360" cy="3738240"/>
              </a:xfrm>
              <a:prstGeom prst="rect">
                <a:avLst/>
              </a:prstGeom>
            </p:spPr>
          </p:pic>
        </mc:Fallback>
      </mc:AlternateContent>
    </p:spTree>
    <p:extLst>
      <p:ext uri="{BB962C8B-B14F-4D97-AF65-F5344CB8AC3E}">
        <p14:creationId xmlns:p14="http://schemas.microsoft.com/office/powerpoint/2010/main" val="88125937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smtClean="0"/>
              <a:t>Outline</a:t>
            </a:r>
            <a:endParaRPr lang="zh-TW" altLang="en-US" dirty="0"/>
          </a:p>
        </p:txBody>
      </p:sp>
      <p:sp>
        <p:nvSpPr>
          <p:cNvPr id="3" name="內容版面配置區 2"/>
          <p:cNvSpPr>
            <a:spLocks noGrp="1"/>
          </p:cNvSpPr>
          <p:nvPr>
            <p:ph idx="1"/>
          </p:nvPr>
        </p:nvSpPr>
        <p:spPr>
          <a:xfrm>
            <a:off x="628650" y="1520687"/>
            <a:ext cx="7886700" cy="4656276"/>
          </a:xfrm>
        </p:spPr>
        <p:txBody>
          <a:bodyPr>
            <a:normAutofit/>
          </a:bodyPr>
          <a:lstStyle/>
          <a:p>
            <a:r>
              <a:rPr lang="en-US" altLang="zh-TW" sz="3200" dirty="0"/>
              <a:t>Introduction </a:t>
            </a:r>
            <a:endParaRPr lang="en-US" altLang="zh-TW" sz="3200" dirty="0" smtClean="0"/>
          </a:p>
          <a:p>
            <a:r>
              <a:rPr lang="en-US" altLang="zh-TW" sz="3200" dirty="0" smtClean="0"/>
              <a:t>Background</a:t>
            </a:r>
            <a:endParaRPr lang="en-US" altLang="zh-TW" sz="3200" dirty="0"/>
          </a:p>
          <a:p>
            <a:r>
              <a:rPr lang="en-US" altLang="zh-TW" sz="3200" dirty="0" smtClean="0"/>
              <a:t>Attack Methodology</a:t>
            </a:r>
          </a:p>
          <a:p>
            <a:pPr lvl="1"/>
            <a:r>
              <a:rPr lang="en-US" altLang="zh-TW" sz="2800" dirty="0"/>
              <a:t>Creating an Eviction </a:t>
            </a:r>
            <a:r>
              <a:rPr lang="en-US" altLang="zh-TW" sz="2800" dirty="0" smtClean="0"/>
              <a:t>Set</a:t>
            </a:r>
          </a:p>
          <a:p>
            <a:pPr lvl="1"/>
            <a:r>
              <a:rPr lang="en-US" altLang="zh-TW" sz="2800" dirty="0"/>
              <a:t>Identifying Interesting Regions in the </a:t>
            </a:r>
            <a:r>
              <a:rPr lang="en-US" altLang="zh-TW" sz="2800" dirty="0" smtClean="0"/>
              <a:t>Cache</a:t>
            </a:r>
          </a:p>
          <a:p>
            <a:r>
              <a:rPr lang="en-US" altLang="zh-TW" sz="3200" dirty="0" smtClean="0"/>
              <a:t>Cache-Based </a:t>
            </a:r>
            <a:r>
              <a:rPr lang="en-US" altLang="zh-TW" sz="3200" dirty="0"/>
              <a:t>Covert </a:t>
            </a:r>
            <a:r>
              <a:rPr lang="en-US" altLang="zh-TW" sz="3200" dirty="0" smtClean="0"/>
              <a:t>Channel</a:t>
            </a:r>
            <a:endParaRPr lang="en-US" altLang="zh-TW" sz="3200" dirty="0"/>
          </a:p>
          <a:p>
            <a:r>
              <a:rPr lang="en-US" altLang="zh-TW" sz="3200" dirty="0" smtClean="0"/>
              <a:t>User </a:t>
            </a:r>
            <a:r>
              <a:rPr lang="en-US" altLang="zh-TW" sz="3200" dirty="0"/>
              <a:t>Behavior </a:t>
            </a:r>
            <a:r>
              <a:rPr lang="en-US" altLang="zh-TW" sz="3200" dirty="0" smtClean="0"/>
              <a:t>Tracking </a:t>
            </a:r>
          </a:p>
          <a:p>
            <a:r>
              <a:rPr lang="en-US" altLang="zh-TW" sz="3200" dirty="0" smtClean="0"/>
              <a:t>Conclusion</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2</a:t>
            </a:fld>
            <a:endParaRPr lang="zh-TW" altLang="en-US"/>
          </a:p>
        </p:txBody>
      </p:sp>
    </p:spTree>
    <p:extLst>
      <p:ext uri="{BB962C8B-B14F-4D97-AF65-F5344CB8AC3E}">
        <p14:creationId xmlns:p14="http://schemas.microsoft.com/office/powerpoint/2010/main" val="148796641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Set</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While </a:t>
            </a:r>
            <a:r>
              <a:rPr lang="en-US" altLang="zh-TW" sz="3200" dirty="0"/>
              <a:t>we could not allocate such an eviction buffer in </a:t>
            </a:r>
            <a:r>
              <a:rPr lang="en-US" altLang="zh-TW" sz="3200" dirty="0" smtClean="0"/>
              <a:t>user-mode </a:t>
            </a:r>
            <a:r>
              <a:rPr lang="en-US" altLang="zh-TW" sz="3200" dirty="0"/>
              <a:t>(indeed, the work of [</a:t>
            </a:r>
            <a:r>
              <a:rPr lang="en-US" altLang="zh-TW" sz="3200" dirty="0" smtClean="0"/>
              <a:t>1] </a:t>
            </a:r>
            <a:r>
              <a:rPr lang="en-US" altLang="zh-TW" sz="3200" dirty="0"/>
              <a:t>was assisted by a </a:t>
            </a:r>
            <a:r>
              <a:rPr lang="en-US" altLang="zh-TW" sz="3200" dirty="0" smtClean="0"/>
              <a:t>kernel-mode </a:t>
            </a:r>
            <a:r>
              <a:rPr lang="en-US" altLang="zh-TW" sz="3200" dirty="0"/>
              <a:t>driver), we allocated an 8MB byte array in virtual memory using </a:t>
            </a:r>
            <a:r>
              <a:rPr lang="en-US" altLang="zh-TW" sz="3200" dirty="0" smtClean="0"/>
              <a:t>JavaScript (assigned </a:t>
            </a:r>
            <a:r>
              <a:rPr lang="en-US" altLang="zh-TW" sz="3200" dirty="0"/>
              <a:t>by the </a:t>
            </a:r>
            <a:r>
              <a:rPr lang="en-US" altLang="zh-TW" sz="3200" dirty="0" smtClean="0"/>
              <a:t>OS into </a:t>
            </a:r>
            <a:r>
              <a:rPr lang="en-US" altLang="zh-TW" sz="3200" dirty="0"/>
              <a:t>an arbitrary and non-contiguous set of 4K physical memory pages), and measured the system-wide effects of iterating over this </a:t>
            </a:r>
            <a:r>
              <a:rPr lang="en-US" altLang="zh-TW" sz="3200" dirty="0" smtClean="0"/>
              <a:t>buffer.</a:t>
            </a:r>
            <a:endParaRPr lang="zh-TW" altLang="en-US" sz="3200" dirty="0"/>
          </a:p>
          <a:p>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20</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3215160" y="2282040"/>
              <a:ext cx="1499760" cy="280440"/>
            </p14:xfrm>
          </p:contentPart>
        </mc:Choice>
        <mc:Fallback>
          <p:pic>
            <p:nvPicPr>
              <p:cNvPr id="5" name="筆跡 4"/>
              <p:cNvPicPr/>
              <p:nvPr/>
            </p:nvPicPr>
            <p:blipFill>
              <a:blip r:embed="rId3"/>
              <a:stretch>
                <a:fillRect/>
              </a:stretch>
            </p:blipFill>
            <p:spPr>
              <a:xfrm>
                <a:off x="3208680" y="2278440"/>
                <a:ext cx="1512720" cy="293040"/>
              </a:xfrm>
              <a:prstGeom prst="rect">
                <a:avLst/>
              </a:prstGeom>
            </p:spPr>
          </p:pic>
        </mc:Fallback>
      </mc:AlternateContent>
    </p:spTree>
    <p:extLst>
      <p:ext uri="{BB962C8B-B14F-4D97-AF65-F5344CB8AC3E}">
        <p14:creationId xmlns:p14="http://schemas.microsoft.com/office/powerpoint/2010/main" val="16414870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Set</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We </a:t>
            </a:r>
            <a:r>
              <a:rPr lang="en-US" altLang="zh-TW" sz="3200" dirty="0"/>
              <a:t>discovered that access latencies to unrelated variables in memory were </a:t>
            </a:r>
            <a:r>
              <a:rPr lang="en-US" altLang="zh-TW" sz="3200" dirty="0">
                <a:solidFill>
                  <a:srgbClr val="FF0000"/>
                </a:solidFill>
              </a:rPr>
              <a:t>slowed down by a noticeable amount </a:t>
            </a:r>
            <a:r>
              <a:rPr lang="en-US" altLang="zh-TW" sz="3200" dirty="0"/>
              <a:t>when we accessed them immediately after iterating through this eviction buffer. </a:t>
            </a:r>
          </a:p>
          <a:p>
            <a:r>
              <a:rPr lang="en-US" altLang="zh-TW" sz="3200" dirty="0"/>
              <a:t>We </a:t>
            </a:r>
            <a:r>
              <a:rPr lang="en-US" altLang="zh-TW" sz="3200" dirty="0" smtClean="0"/>
              <a:t>also discovered </a:t>
            </a:r>
            <a:r>
              <a:rPr lang="en-US" altLang="zh-TW" sz="3200" dirty="0"/>
              <a:t>that the slowdown effect persisted even if we did not access the </a:t>
            </a:r>
            <a:r>
              <a:rPr lang="en-US" altLang="zh-TW" sz="3200" dirty="0" smtClean="0"/>
              <a:t>entire </a:t>
            </a:r>
            <a:r>
              <a:rPr lang="en-US" altLang="zh-TW" sz="3200" dirty="0"/>
              <a:t>buffer, but rather accessed it in offsets of once per every 64 bytes.</a:t>
            </a:r>
            <a:endParaRPr lang="zh-TW" altLang="en-US" sz="3200" dirty="0"/>
          </a:p>
          <a:p>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21</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2340000" y="1362240"/>
              <a:ext cx="4566240" cy="1238400"/>
            </p14:xfrm>
          </p:contentPart>
        </mc:Choice>
        <mc:Fallback>
          <p:pic>
            <p:nvPicPr>
              <p:cNvPr id="5" name="筆跡 4"/>
              <p:cNvPicPr/>
              <p:nvPr/>
            </p:nvPicPr>
            <p:blipFill>
              <a:blip r:embed="rId3"/>
              <a:stretch>
                <a:fillRect/>
              </a:stretch>
            </p:blipFill>
            <p:spPr>
              <a:xfrm>
                <a:off x="2335320" y="1354320"/>
                <a:ext cx="4579560" cy="1253520"/>
              </a:xfrm>
              <a:prstGeom prst="rect">
                <a:avLst/>
              </a:prstGeom>
            </p:spPr>
          </p:pic>
        </mc:Fallback>
      </mc:AlternateContent>
    </p:spTree>
    <p:extLst>
      <p:ext uri="{BB962C8B-B14F-4D97-AF65-F5344CB8AC3E}">
        <p14:creationId xmlns:p14="http://schemas.microsoft.com/office/powerpoint/2010/main" val="414404914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a:t>
            </a:r>
            <a:r>
              <a:rPr lang="en-US" altLang="zh-TW" dirty="0" smtClean="0"/>
              <a:t>Set (?)</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a:t>However, it was not immediately clear how to map each of the 131K offsets we accessed inside this eviction buffer into each of the 8192 possible cache sets, since we did not know the physical memory locations of the various pages of our buffer. </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22</a:t>
            </a:fld>
            <a:endParaRPr lang="zh-TW" altLang="en-US"/>
          </a:p>
        </p:txBody>
      </p:sp>
    </p:spTree>
    <p:extLst>
      <p:ext uri="{BB962C8B-B14F-4D97-AF65-F5344CB8AC3E}">
        <p14:creationId xmlns:p14="http://schemas.microsoft.com/office/powerpoint/2010/main" val="162773080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a:t>
            </a:r>
            <a:r>
              <a:rPr lang="en-US" altLang="zh-TW" dirty="0" smtClean="0"/>
              <a:t>Set (?)</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a:t>A naive approach to solving this problem would be to fix an arbitrary “victim” address in memory, then find by brute force which set of 12 out of the 131K offsets share a set with this address</a:t>
            </a:r>
            <a:r>
              <a:rPr lang="en-US" altLang="zh-TW" sz="3200" dirty="0" smtClean="0"/>
              <a:t>.</a:t>
            </a:r>
          </a:p>
          <a:p>
            <a:r>
              <a:rPr lang="en-US" altLang="zh-TW" sz="3200" dirty="0"/>
              <a:t>By repeating this process 8192 times, each time with a different victim address, we would be able to identify each cache set and create our data structure. </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23</a:t>
            </a:fld>
            <a:endParaRPr lang="zh-TW" altLang="en-US"/>
          </a:p>
        </p:txBody>
      </p:sp>
    </p:spTree>
    <p:extLst>
      <p:ext uri="{BB962C8B-B14F-4D97-AF65-F5344CB8AC3E}">
        <p14:creationId xmlns:p14="http://schemas.microsoft.com/office/powerpoint/2010/main" val="13729310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a:t>
            </a:r>
            <a:r>
              <a:rPr lang="en-US" altLang="zh-TW" dirty="0" smtClean="0"/>
              <a:t>Set (?)</a:t>
            </a:r>
            <a:endParaRPr lang="zh-TW" altLang="en-US" dirty="0"/>
          </a:p>
        </p:txBody>
      </p:sp>
      <p:sp>
        <p:nvSpPr>
          <p:cNvPr id="3" name="內容版面配置區 2"/>
          <p:cNvSpPr>
            <a:spLocks noGrp="1"/>
          </p:cNvSpPr>
          <p:nvPr>
            <p:ph idx="1"/>
          </p:nvPr>
        </p:nvSpPr>
        <p:spPr>
          <a:xfrm>
            <a:off x="628650" y="1520686"/>
            <a:ext cx="7886700" cy="5337313"/>
          </a:xfrm>
        </p:spPr>
        <p:txBody>
          <a:bodyPr>
            <a:noAutofit/>
          </a:bodyPr>
          <a:lstStyle/>
          <a:p>
            <a:r>
              <a:rPr lang="en-US" altLang="zh-TW" sz="3200" dirty="0"/>
              <a:t>An immediate application of this heuristic would take an impractically long time to run.  </a:t>
            </a:r>
            <a:r>
              <a:rPr lang="en-US" altLang="zh-TW" sz="3200" dirty="0" smtClean="0"/>
              <a:t>Fortunately</a:t>
            </a:r>
            <a:r>
              <a:rPr lang="en-US" altLang="zh-TW" sz="3200" dirty="0"/>
              <a:t>, page frame </a:t>
            </a:r>
            <a:r>
              <a:rPr lang="en-US" altLang="zh-TW" sz="3200" dirty="0" smtClean="0"/>
              <a:t>of </a:t>
            </a:r>
            <a:r>
              <a:rPr lang="en-US" altLang="zh-TW" sz="3200" dirty="0"/>
              <a:t>the Intel MMU</a:t>
            </a:r>
            <a:r>
              <a:rPr lang="en-US" altLang="zh-TW" sz="3200" dirty="0" smtClean="0"/>
              <a:t> </a:t>
            </a:r>
            <a:r>
              <a:rPr lang="en-US" altLang="zh-TW" sz="3200" dirty="0"/>
              <a:t>is </a:t>
            </a:r>
            <a:r>
              <a:rPr lang="en-US" altLang="zh-TW" sz="3200" dirty="0">
                <a:solidFill>
                  <a:srgbClr val="FF0000"/>
                </a:solidFill>
              </a:rPr>
              <a:t>page </a:t>
            </a:r>
            <a:r>
              <a:rPr lang="en-US" altLang="zh-TW" sz="3200" dirty="0" smtClean="0">
                <a:solidFill>
                  <a:srgbClr val="FF0000"/>
                </a:solidFill>
              </a:rPr>
              <a:t>aligned</a:t>
            </a:r>
            <a:r>
              <a:rPr lang="en-US" altLang="zh-TW" sz="3200" dirty="0" smtClean="0"/>
              <a:t>.</a:t>
            </a:r>
          </a:p>
          <a:p>
            <a:pPr lvl="1"/>
            <a:r>
              <a:rPr lang="en-US" altLang="zh-TW" sz="2800" dirty="0"/>
              <a:t>According </a:t>
            </a:r>
            <a:r>
              <a:rPr lang="en-US" altLang="zh-TW" sz="2800" dirty="0" smtClean="0"/>
              <a:t>to [1], </a:t>
            </a:r>
            <a:r>
              <a:rPr lang="en-US" altLang="zh-TW" sz="2800" dirty="0"/>
              <a:t>6 of these 12 bits are used in uniquely determining the cache set index. Thus, an offset in our eviction buffer cannot be the same cache set as all 131K other offsets, but rather only with the 8K other offsets sharing address bits 12 to 6. </a:t>
            </a:r>
            <a:endParaRPr lang="en-US" altLang="zh-TW" sz="2800" dirty="0" smtClean="0"/>
          </a:p>
          <a:p>
            <a:pPr lvl="1"/>
            <a:r>
              <a:rPr lang="en-US" altLang="zh-TW" sz="2800" dirty="0" smtClean="0"/>
              <a:t>In </a:t>
            </a:r>
            <a:r>
              <a:rPr lang="en-US" altLang="zh-TW" sz="2800" dirty="0"/>
              <a:t>addition, discovering a single cache set can immediately teach us about 63 additional cache sets located in the same page frame.</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24</a:t>
            </a:fld>
            <a:endParaRPr lang="zh-TW" altLang="en-US"/>
          </a:p>
        </p:txBody>
      </p:sp>
    </p:spTree>
    <p:extLst>
      <p:ext uri="{BB962C8B-B14F-4D97-AF65-F5344CB8AC3E}">
        <p14:creationId xmlns:p14="http://schemas.microsoft.com/office/powerpoint/2010/main" val="84317061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Set</a:t>
            </a:r>
            <a:endParaRPr lang="zh-TW" altLang="en-US" dirty="0"/>
          </a:p>
        </p:txBody>
      </p:sp>
      <p:sp>
        <p:nvSpPr>
          <p:cNvPr id="3" name="內容版面配置區 2"/>
          <p:cNvSpPr>
            <a:spLocks noGrp="1"/>
          </p:cNvSpPr>
          <p:nvPr>
            <p:ph idx="1"/>
          </p:nvPr>
        </p:nvSpPr>
        <p:spPr>
          <a:xfrm>
            <a:off x="628650" y="1520687"/>
            <a:ext cx="4008477" cy="4656276"/>
          </a:xfrm>
        </p:spPr>
        <p:txBody>
          <a:bodyPr>
            <a:noAutofit/>
          </a:bodyPr>
          <a:lstStyle/>
          <a:p>
            <a:r>
              <a:rPr lang="en-US" altLang="zh-TW" sz="3200" dirty="0"/>
              <a:t>T</a:t>
            </a:r>
            <a:r>
              <a:rPr lang="en-US" altLang="zh-TW" sz="3200" dirty="0" smtClean="0"/>
              <a:t>his </a:t>
            </a:r>
            <a:r>
              <a:rPr lang="en-US" altLang="zh-TW" sz="3200" dirty="0"/>
              <a:t>led to the greedy algorithm described in Algorithm 1. </a:t>
            </a:r>
            <a:endParaRPr lang="en-US" altLang="zh-TW" sz="3200" dirty="0" smtClean="0"/>
          </a:p>
          <a:p>
            <a:r>
              <a:rPr lang="en-US" altLang="zh-TW" sz="3200" dirty="0" smtClean="0"/>
              <a:t>By </a:t>
            </a:r>
            <a:r>
              <a:rPr lang="en-US" altLang="zh-TW" sz="3200" dirty="0"/>
              <a:t>running Algorithm 1 multiple times, we can gradually create eviction sets covering most of the cache, except for </a:t>
            </a:r>
            <a:r>
              <a:rPr lang="en-US" altLang="zh-TW" sz="3200" dirty="0" smtClean="0"/>
              <a:t>the </a:t>
            </a:r>
            <a:r>
              <a:rPr lang="en-US" altLang="zh-TW" sz="3200" dirty="0"/>
              <a:t>parts </a:t>
            </a:r>
            <a:r>
              <a:rPr lang="en-US" altLang="zh-TW" sz="3200" dirty="0" smtClean="0"/>
              <a:t>accessed </a:t>
            </a:r>
            <a:r>
              <a:rPr lang="en-US" altLang="zh-TW" sz="3200" dirty="0"/>
              <a:t>by the </a:t>
            </a:r>
            <a:r>
              <a:rPr lang="en-US" altLang="zh-TW" sz="3200" dirty="0" smtClean="0"/>
              <a:t>JS </a:t>
            </a:r>
            <a:r>
              <a:rPr lang="en-US" altLang="zh-TW" sz="3200" dirty="0"/>
              <a:t>runtime itself.</a:t>
            </a:r>
            <a:endParaRPr lang="zh-TW" altLang="en-US" sz="3200"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7127" y="1321905"/>
            <a:ext cx="4506873" cy="5337313"/>
          </a:xfrm>
          <a:prstGeom prst="rect">
            <a:avLst/>
          </a:prstGeom>
        </p:spPr>
      </p:pic>
      <p:sp>
        <p:nvSpPr>
          <p:cNvPr id="5" name="投影片編號版面配置區 4"/>
          <p:cNvSpPr>
            <a:spLocks noGrp="1"/>
          </p:cNvSpPr>
          <p:nvPr>
            <p:ph type="sldNum" sz="quarter" idx="12"/>
          </p:nvPr>
        </p:nvSpPr>
        <p:spPr/>
        <p:txBody>
          <a:bodyPr/>
          <a:lstStyle/>
          <a:p>
            <a:fld id="{B82C815F-8BC1-4C68-A91B-AD684105D6BE}" type="slidenum">
              <a:rPr lang="zh-TW" altLang="en-US" smtClean="0"/>
              <a:t>25</a:t>
            </a:fld>
            <a:endParaRPr lang="zh-TW" altLang="en-US"/>
          </a:p>
        </p:txBody>
      </p:sp>
    </p:spTree>
    <p:extLst>
      <p:ext uri="{BB962C8B-B14F-4D97-AF65-F5344CB8AC3E}">
        <p14:creationId xmlns:p14="http://schemas.microsoft.com/office/powerpoint/2010/main" val="408601832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Set</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We </a:t>
            </a:r>
            <a:r>
              <a:rPr lang="en-US" altLang="zh-TW" sz="3200" dirty="0"/>
              <a:t>implemented Algorithm 1 in </a:t>
            </a:r>
            <a:r>
              <a:rPr lang="en-US" altLang="zh-TW" sz="3200" dirty="0" smtClean="0"/>
              <a:t>JavaScript </a:t>
            </a:r>
            <a:r>
              <a:rPr lang="en-US" altLang="zh-TW" sz="3200" dirty="0"/>
              <a:t>and evaluated it on Intel machines using CPUs from the Ivy Bridge, Sandy Bridge and </a:t>
            </a:r>
            <a:r>
              <a:rPr lang="en-US" altLang="zh-TW" sz="3200" dirty="0" err="1"/>
              <a:t>Haswell</a:t>
            </a:r>
            <a:r>
              <a:rPr lang="en-US" altLang="zh-TW" sz="3200" dirty="0"/>
              <a:t> families, running the latest versions of Safari and Firefox on Mac OS Yosemite and Ubuntu 14.04 LTS, respectively.</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26</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3470400" y="1122120"/>
              <a:ext cx="649800" cy="357480"/>
            </p14:xfrm>
          </p:contentPart>
        </mc:Choice>
        <mc:Fallback>
          <p:pic>
            <p:nvPicPr>
              <p:cNvPr id="5" name="筆跡 4"/>
              <p:cNvPicPr/>
              <p:nvPr/>
            </p:nvPicPr>
            <p:blipFill>
              <a:blip r:embed="rId3"/>
              <a:stretch>
                <a:fillRect/>
              </a:stretch>
            </p:blipFill>
            <p:spPr>
              <a:xfrm>
                <a:off x="3462840" y="1116360"/>
                <a:ext cx="662400" cy="369720"/>
              </a:xfrm>
              <a:prstGeom prst="rect">
                <a:avLst/>
              </a:prstGeom>
            </p:spPr>
          </p:pic>
        </mc:Fallback>
      </mc:AlternateContent>
    </p:spTree>
    <p:extLst>
      <p:ext uri="{BB962C8B-B14F-4D97-AF65-F5344CB8AC3E}">
        <p14:creationId xmlns:p14="http://schemas.microsoft.com/office/powerpoint/2010/main" val="239617950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Set</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The </a:t>
            </a:r>
            <a:r>
              <a:rPr lang="en-US" altLang="zh-TW" sz="3200" dirty="0"/>
              <a:t>performance of the profiling algorithm, as evaluated on an Intel i7-3720QM running Firefox 35.0.1 for Mac OS 10.10.2. </a:t>
            </a:r>
            <a:endParaRPr lang="en-US" altLang="zh-TW" sz="3200" dirty="0" smtClean="0"/>
          </a:p>
          <a:p>
            <a:pPr lvl="1"/>
            <a:r>
              <a:rPr lang="en-US" altLang="zh-TW" sz="2800" dirty="0" smtClean="0"/>
              <a:t>Map </a:t>
            </a:r>
            <a:r>
              <a:rPr lang="en-US" altLang="zh-TW" sz="2800" dirty="0"/>
              <a:t>more than 25% of the cache in under 30 </a:t>
            </a:r>
            <a:r>
              <a:rPr lang="en-US" altLang="zh-TW" sz="2800" dirty="0" smtClean="0"/>
              <a:t>seconds.</a:t>
            </a:r>
          </a:p>
          <a:p>
            <a:pPr lvl="1"/>
            <a:r>
              <a:rPr lang="en-US" altLang="zh-TW" sz="2800" dirty="0" smtClean="0"/>
              <a:t>More </a:t>
            </a:r>
            <a:r>
              <a:rPr lang="en-US" altLang="zh-TW" sz="2800" dirty="0"/>
              <a:t>than 50% of the </a:t>
            </a:r>
            <a:endParaRPr lang="en-US" altLang="zh-TW" sz="2800" dirty="0" smtClean="0"/>
          </a:p>
          <a:p>
            <a:pPr marL="457200" lvl="1" indent="0">
              <a:buNone/>
            </a:pPr>
            <a:r>
              <a:rPr lang="en-US" altLang="zh-TW" sz="2800" dirty="0" smtClean="0"/>
              <a:t>   cache </a:t>
            </a:r>
            <a:r>
              <a:rPr lang="en-US" altLang="zh-TW" sz="2800" dirty="0"/>
              <a:t>after 1 minute. </a:t>
            </a:r>
            <a:endParaRPr lang="zh-TW" altLang="en-US" sz="2800"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8470" y="3344300"/>
            <a:ext cx="3995530" cy="3425840"/>
          </a:xfrm>
          <a:prstGeom prst="rect">
            <a:avLst/>
          </a:prstGeom>
        </p:spPr>
      </p:pic>
      <p:sp>
        <p:nvSpPr>
          <p:cNvPr id="5" name="投影片編號版面配置區 4"/>
          <p:cNvSpPr>
            <a:spLocks noGrp="1"/>
          </p:cNvSpPr>
          <p:nvPr>
            <p:ph type="sldNum" sz="quarter" idx="12"/>
          </p:nvPr>
        </p:nvSpPr>
        <p:spPr/>
        <p:txBody>
          <a:bodyPr/>
          <a:lstStyle/>
          <a:p>
            <a:fld id="{B82C815F-8BC1-4C68-A91B-AD684105D6BE}" type="slidenum">
              <a:rPr lang="zh-TW" altLang="en-US" smtClean="0"/>
              <a:t>27</a:t>
            </a:fld>
            <a:endParaRPr lang="zh-TW" altLang="en-US"/>
          </a:p>
        </p:txBody>
      </p:sp>
      <mc:AlternateContent xmlns:mc="http://schemas.openxmlformats.org/markup-compatibility/2006">
        <mc:Choice xmlns:p14="http://schemas.microsoft.com/office/powerpoint/2010/main" Requires="p14">
          <p:contentPart p14:bwMode="auto" r:id="rId3">
            <p14:nvContentPartPr>
              <p14:cNvPr id="6" name="筆跡 5"/>
              <p14:cNvContentPartPr/>
              <p14:nvPr/>
            </p14:nvContentPartPr>
            <p14:xfrm>
              <a:off x="3111480" y="1059120"/>
              <a:ext cx="3549240" cy="523440"/>
            </p14:xfrm>
          </p:contentPart>
        </mc:Choice>
        <mc:Fallback>
          <p:pic>
            <p:nvPicPr>
              <p:cNvPr id="6" name="筆跡 5"/>
              <p:cNvPicPr/>
              <p:nvPr/>
            </p:nvPicPr>
            <p:blipFill>
              <a:blip r:embed="rId4"/>
              <a:stretch>
                <a:fillRect/>
              </a:stretch>
            </p:blipFill>
            <p:spPr>
              <a:xfrm>
                <a:off x="3099960" y="1054440"/>
                <a:ext cx="3570120" cy="538920"/>
              </a:xfrm>
              <a:prstGeom prst="rect">
                <a:avLst/>
              </a:prstGeom>
            </p:spPr>
          </p:pic>
        </mc:Fallback>
      </mc:AlternateContent>
    </p:spTree>
    <p:extLst>
      <p:ext uri="{BB962C8B-B14F-4D97-AF65-F5344CB8AC3E}">
        <p14:creationId xmlns:p14="http://schemas.microsoft.com/office/powerpoint/2010/main" val="7392419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Set</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To </a:t>
            </a:r>
            <a:r>
              <a:rPr lang="en-US" altLang="zh-TW" sz="3200" dirty="0"/>
              <a:t>verify that </a:t>
            </a:r>
            <a:r>
              <a:rPr lang="en-US" altLang="zh-TW" sz="3200" dirty="0" smtClean="0"/>
              <a:t>our algorithm, figure shows </a:t>
            </a:r>
            <a:r>
              <a:rPr lang="en-US" altLang="zh-TW" sz="3200" dirty="0"/>
              <a:t>two probability </a:t>
            </a:r>
            <a:r>
              <a:rPr lang="en-US" altLang="zh-TW" sz="3200" dirty="0" smtClean="0"/>
              <a:t>distribution functions </a:t>
            </a:r>
            <a:r>
              <a:rPr lang="en-US" altLang="zh-TW" sz="3200" dirty="0"/>
              <a:t>comparing of the access latencies for a </a:t>
            </a:r>
            <a:r>
              <a:rPr lang="en-US" altLang="zh-TW" sz="3200" dirty="0" smtClean="0"/>
              <a:t>flushed (</a:t>
            </a:r>
            <a:r>
              <a:rPr lang="en-US" altLang="zh-TW" sz="3200" dirty="0"/>
              <a:t>gray line) and an un- flushed </a:t>
            </a:r>
            <a:r>
              <a:rPr lang="en-US" altLang="zh-TW" sz="3200" dirty="0" smtClean="0"/>
              <a:t>(black </a:t>
            </a:r>
            <a:r>
              <a:rPr lang="en-US" altLang="zh-TW" sz="3200" dirty="0"/>
              <a:t>line</a:t>
            </a:r>
            <a:r>
              <a:rPr lang="en-US" altLang="zh-TW" sz="3200" dirty="0" smtClean="0"/>
              <a:t>) variable</a:t>
            </a:r>
            <a:r>
              <a:rPr lang="en-US" altLang="zh-TW" sz="3200" dirty="0"/>
              <a:t>.</a:t>
            </a:r>
            <a:endParaRPr lang="zh-TW" altLang="en-US" sz="3200"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3758" y="3691069"/>
            <a:ext cx="3219615" cy="2902099"/>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8481" y="3691069"/>
            <a:ext cx="3327571" cy="2914800"/>
          </a:xfrm>
          <a:prstGeom prst="rect">
            <a:avLst/>
          </a:prstGeom>
        </p:spPr>
      </p:pic>
      <p:sp>
        <p:nvSpPr>
          <p:cNvPr id="6" name="矩形 5"/>
          <p:cNvSpPr/>
          <p:nvPr/>
        </p:nvSpPr>
        <p:spPr>
          <a:xfrm>
            <a:off x="2097997" y="6488668"/>
            <a:ext cx="1548822" cy="369332"/>
          </a:xfrm>
          <a:prstGeom prst="rect">
            <a:avLst/>
          </a:prstGeom>
        </p:spPr>
        <p:txBody>
          <a:bodyPr wrap="none">
            <a:spAutoFit/>
          </a:bodyPr>
          <a:lstStyle/>
          <a:p>
            <a:r>
              <a:rPr lang="en-US" altLang="zh-TW" smtClean="0"/>
              <a:t>(Haswell CPU) </a:t>
            </a:r>
            <a:endParaRPr lang="zh-TW" altLang="en-US" dirty="0"/>
          </a:p>
        </p:txBody>
      </p:sp>
      <p:sp>
        <p:nvSpPr>
          <p:cNvPr id="7" name="矩形 6"/>
          <p:cNvSpPr/>
          <p:nvPr/>
        </p:nvSpPr>
        <p:spPr>
          <a:xfrm>
            <a:off x="5724991" y="6488668"/>
            <a:ext cx="1987724" cy="369332"/>
          </a:xfrm>
          <a:prstGeom prst="rect">
            <a:avLst/>
          </a:prstGeom>
        </p:spPr>
        <p:txBody>
          <a:bodyPr wrap="none">
            <a:spAutoFit/>
          </a:bodyPr>
          <a:lstStyle/>
          <a:p>
            <a:r>
              <a:rPr lang="en-US" altLang="zh-TW" dirty="0"/>
              <a:t>(Sandy Bridge CPU)</a:t>
            </a:r>
            <a:endParaRPr lang="zh-TW" altLang="en-US" dirty="0"/>
          </a:p>
        </p:txBody>
      </p:sp>
      <p:sp>
        <p:nvSpPr>
          <p:cNvPr id="8" name="投影片編號版面配置區 7"/>
          <p:cNvSpPr>
            <a:spLocks noGrp="1"/>
          </p:cNvSpPr>
          <p:nvPr>
            <p:ph type="sldNum" sz="quarter" idx="12"/>
          </p:nvPr>
        </p:nvSpPr>
        <p:spPr/>
        <p:txBody>
          <a:bodyPr/>
          <a:lstStyle/>
          <a:p>
            <a:fld id="{B82C815F-8BC1-4C68-A91B-AD684105D6BE}" type="slidenum">
              <a:rPr lang="zh-TW" altLang="en-US" smtClean="0"/>
              <a:t>28</a:t>
            </a:fld>
            <a:endParaRPr lang="zh-TW" altLang="en-US"/>
          </a:p>
        </p:txBody>
      </p:sp>
      <mc:AlternateContent xmlns:mc="http://schemas.openxmlformats.org/markup-compatibility/2006">
        <mc:Choice xmlns:p14="http://schemas.microsoft.com/office/powerpoint/2010/main" Requires="p14">
          <p:contentPart p14:bwMode="auto" r:id="rId4">
            <p14:nvContentPartPr>
              <p14:cNvPr id="9" name="筆跡 8"/>
              <p14:cNvContentPartPr/>
              <p14:nvPr/>
            </p14:nvContentPartPr>
            <p14:xfrm>
              <a:off x="4176360" y="3224160"/>
              <a:ext cx="2883960" cy="454680"/>
            </p14:xfrm>
          </p:contentPart>
        </mc:Choice>
        <mc:Fallback>
          <p:pic>
            <p:nvPicPr>
              <p:cNvPr id="9" name="筆跡 8"/>
              <p:cNvPicPr/>
              <p:nvPr/>
            </p:nvPicPr>
            <p:blipFill>
              <a:blip r:embed="rId5"/>
              <a:stretch>
                <a:fillRect/>
              </a:stretch>
            </p:blipFill>
            <p:spPr>
              <a:xfrm>
                <a:off x="4172040" y="3219480"/>
                <a:ext cx="2892960" cy="469080"/>
              </a:xfrm>
              <a:prstGeom prst="rect">
                <a:avLst/>
              </a:prstGeom>
            </p:spPr>
          </p:pic>
        </mc:Fallback>
      </mc:AlternateContent>
    </p:spTree>
    <p:extLst>
      <p:ext uri="{BB962C8B-B14F-4D97-AF65-F5344CB8AC3E}">
        <p14:creationId xmlns:p14="http://schemas.microsoft.com/office/powerpoint/2010/main" val="70537555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Set</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a:t>By selecting a group of cache sets and repeatedly measuring their access latencies over time, the attacker is provided with a very detailed picture of the real-time activity of the cache</a:t>
            </a:r>
            <a:r>
              <a:rPr lang="en-US" altLang="zh-TW" sz="3200" dirty="0" smtClean="0"/>
              <a:t>.</a:t>
            </a:r>
          </a:p>
          <a:p>
            <a:r>
              <a:rPr lang="en-US" altLang="zh-TW" sz="3200" dirty="0"/>
              <a:t>We call the visual representation </a:t>
            </a:r>
            <a:r>
              <a:rPr lang="en-US" altLang="zh-TW" sz="3200" dirty="0" smtClean="0"/>
              <a:t>of this </a:t>
            </a:r>
            <a:r>
              <a:rPr lang="en-US" altLang="zh-TW" sz="3200" dirty="0"/>
              <a:t>image a “</a:t>
            </a:r>
            <a:r>
              <a:rPr lang="en-US" altLang="zh-TW" sz="3200" dirty="0" err="1">
                <a:solidFill>
                  <a:srgbClr val="FF0000"/>
                </a:solidFill>
              </a:rPr>
              <a:t>memorygram</a:t>
            </a:r>
            <a:r>
              <a:rPr lang="en-US" altLang="zh-TW" sz="3200" dirty="0"/>
              <a:t>”, since it is looks quite similar to an audio spectrogram.</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29</a:t>
            </a:fld>
            <a:endParaRPr lang="zh-TW" altLang="en-US"/>
          </a:p>
        </p:txBody>
      </p:sp>
    </p:spTree>
    <p:extLst>
      <p:ext uri="{BB962C8B-B14F-4D97-AF65-F5344CB8AC3E}">
        <p14:creationId xmlns:p14="http://schemas.microsoft.com/office/powerpoint/2010/main" val="6810456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lstStyle/>
          <a:p>
            <a:r>
              <a:rPr lang="en-US" altLang="zh-TW" dirty="0" smtClean="0"/>
              <a:t>Introduction</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solidFill>
                  <a:srgbClr val="FF0000"/>
                </a:solidFill>
              </a:rPr>
              <a:t>Side-channel </a:t>
            </a:r>
            <a:r>
              <a:rPr lang="en-US" altLang="zh-TW" sz="3200" dirty="0">
                <a:solidFill>
                  <a:srgbClr val="FF0000"/>
                </a:solidFill>
              </a:rPr>
              <a:t>analysis </a:t>
            </a:r>
            <a:r>
              <a:rPr lang="en-US" altLang="zh-TW" sz="3200" dirty="0"/>
              <a:t>is a </a:t>
            </a:r>
            <a:r>
              <a:rPr lang="en-US" altLang="zh-TW" sz="3200" dirty="0" smtClean="0"/>
              <a:t>powerful </a:t>
            </a:r>
            <a:r>
              <a:rPr lang="en-US" altLang="zh-TW" sz="3200" dirty="0"/>
              <a:t>class of cryptanalytic attack. It lets attackers extract secret information hidden inside a secure device by analyzing the physical </a:t>
            </a:r>
            <a:r>
              <a:rPr lang="en-US" altLang="zh-TW" sz="3200" dirty="0" smtClean="0"/>
              <a:t>signals </a:t>
            </a:r>
            <a:r>
              <a:rPr lang="en-US" altLang="zh-TW" sz="3200" dirty="0"/>
              <a:t>as it performs a </a:t>
            </a:r>
            <a:r>
              <a:rPr lang="en-US" altLang="zh-TW" sz="3200" dirty="0" smtClean="0"/>
              <a:t>secure computation.</a:t>
            </a:r>
            <a:endParaRPr lang="en-US" altLang="zh-TW" sz="3200" dirty="0"/>
          </a:p>
          <a:p>
            <a:r>
              <a:rPr lang="en-US" altLang="zh-TW" sz="3200" dirty="0" smtClean="0"/>
              <a:t>A </a:t>
            </a:r>
            <a:r>
              <a:rPr lang="en-US" altLang="zh-TW" sz="3200" dirty="0"/>
              <a:t>particular kind </a:t>
            </a:r>
            <a:r>
              <a:rPr lang="en-US" altLang="zh-TW" sz="3200" dirty="0" smtClean="0"/>
              <a:t>of</a:t>
            </a:r>
            <a:r>
              <a:rPr lang="zh-TW" altLang="en-US" sz="3200" dirty="0" smtClean="0"/>
              <a:t> </a:t>
            </a:r>
            <a:r>
              <a:rPr lang="en-US" altLang="zh-TW" sz="3200" dirty="0" smtClean="0"/>
              <a:t>side-channel </a:t>
            </a:r>
            <a:r>
              <a:rPr lang="en-US" altLang="zh-TW" sz="3200" dirty="0"/>
              <a:t>attack which is relevant to personal </a:t>
            </a:r>
            <a:r>
              <a:rPr lang="en-US" altLang="zh-TW" sz="3200" dirty="0" smtClean="0"/>
              <a:t>computers</a:t>
            </a:r>
            <a:r>
              <a:rPr lang="zh-TW" altLang="en-US" sz="3200" dirty="0" smtClean="0"/>
              <a:t> </a:t>
            </a:r>
            <a:r>
              <a:rPr lang="en-US" altLang="zh-TW" sz="3200" dirty="0" smtClean="0"/>
              <a:t>is </a:t>
            </a:r>
            <a:r>
              <a:rPr lang="en-US" altLang="zh-TW" sz="3200" dirty="0"/>
              <a:t>the </a:t>
            </a:r>
            <a:r>
              <a:rPr lang="en-US" altLang="zh-TW" sz="3200" dirty="0">
                <a:solidFill>
                  <a:srgbClr val="FF0000"/>
                </a:solidFill>
              </a:rPr>
              <a:t>cache attack</a:t>
            </a:r>
            <a:r>
              <a:rPr lang="en-US" altLang="zh-TW" sz="3200" dirty="0"/>
              <a:t>, which exploits the use of </a:t>
            </a:r>
            <a:r>
              <a:rPr lang="en-US" altLang="zh-TW" sz="3200" dirty="0" smtClean="0"/>
              <a:t>cache</a:t>
            </a:r>
            <a:r>
              <a:rPr lang="zh-TW" altLang="en-US" sz="3200" dirty="0" smtClean="0"/>
              <a:t> </a:t>
            </a:r>
            <a:r>
              <a:rPr lang="en-US" altLang="zh-TW" sz="3200" dirty="0" smtClean="0"/>
              <a:t>memory </a:t>
            </a:r>
            <a:r>
              <a:rPr lang="en-US" altLang="zh-TW" sz="3200" dirty="0"/>
              <a:t>as a shared resource between different </a:t>
            </a:r>
            <a:r>
              <a:rPr lang="en-US" altLang="zh-TW" sz="3200" dirty="0" smtClean="0"/>
              <a:t>processes</a:t>
            </a:r>
            <a:r>
              <a:rPr lang="zh-TW" altLang="en-US" sz="3200" dirty="0" smtClean="0"/>
              <a:t> </a:t>
            </a:r>
            <a:r>
              <a:rPr lang="en-US" altLang="zh-TW" sz="3200" dirty="0" smtClean="0"/>
              <a:t>or users.</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3</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3423240" y="1145880"/>
              <a:ext cx="1229400" cy="473760"/>
            </p14:xfrm>
          </p:contentPart>
        </mc:Choice>
        <mc:Fallback>
          <p:pic>
            <p:nvPicPr>
              <p:cNvPr id="5" name="筆跡 4"/>
              <p:cNvPicPr/>
              <p:nvPr/>
            </p:nvPicPr>
            <p:blipFill>
              <a:blip r:embed="rId3"/>
              <a:stretch>
                <a:fillRect/>
              </a:stretch>
            </p:blipFill>
            <p:spPr>
              <a:xfrm>
                <a:off x="3417120" y="1141200"/>
                <a:ext cx="1239120" cy="4874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6" name="筆跡 5"/>
              <p14:cNvContentPartPr/>
              <p14:nvPr/>
            </p14:nvContentPartPr>
            <p14:xfrm>
              <a:off x="4737960" y="1184040"/>
              <a:ext cx="254520" cy="531720"/>
            </p14:xfrm>
          </p:contentPart>
        </mc:Choice>
        <mc:Fallback>
          <p:pic>
            <p:nvPicPr>
              <p:cNvPr id="6" name="筆跡 5"/>
              <p:cNvPicPr/>
              <p:nvPr/>
            </p:nvPicPr>
            <p:blipFill>
              <a:blip r:embed="rId5"/>
              <a:stretch>
                <a:fillRect/>
              </a:stretch>
            </p:blipFill>
            <p:spPr>
              <a:xfrm>
                <a:off x="4732560" y="1180080"/>
                <a:ext cx="268560" cy="545760"/>
              </a:xfrm>
              <a:prstGeom prst="rect">
                <a:avLst/>
              </a:prstGeom>
            </p:spPr>
          </p:pic>
        </mc:Fallback>
      </mc:AlternateContent>
    </p:spTree>
    <p:extLst>
      <p:ext uri="{BB962C8B-B14F-4D97-AF65-F5344CB8AC3E}">
        <p14:creationId xmlns:p14="http://schemas.microsoft.com/office/powerpoint/2010/main" val="314602642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Set</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A </a:t>
            </a:r>
            <a:r>
              <a:rPr lang="en-US" altLang="zh-TW" sz="3200" dirty="0"/>
              <a:t>sample </a:t>
            </a:r>
            <a:r>
              <a:rPr lang="en-US" altLang="zh-TW" sz="3200" dirty="0" err="1"/>
              <a:t>memorygram</a:t>
            </a:r>
            <a:r>
              <a:rPr lang="en-US" altLang="zh-TW" sz="3200" dirty="0"/>
              <a:t>, collected over an idle period of </a:t>
            </a:r>
            <a:r>
              <a:rPr lang="en-US" altLang="zh-TW" sz="3200" dirty="0" smtClean="0"/>
              <a:t>400ms, shown </a:t>
            </a:r>
            <a:r>
              <a:rPr lang="en-US" altLang="zh-TW" sz="3200" dirty="0"/>
              <a:t>has a temporal resolution of 250µs and monitors total of 128 cache sets.</a:t>
            </a:r>
            <a:endParaRPr lang="zh-TW" altLang="en-US" sz="3200"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31700"/>
            <a:ext cx="9144000" cy="3144045"/>
          </a:xfrm>
          <a:prstGeom prst="rect">
            <a:avLst/>
          </a:prstGeom>
        </p:spPr>
      </p:pic>
      <p:sp>
        <p:nvSpPr>
          <p:cNvPr id="5" name="投影片編號版面配置區 4"/>
          <p:cNvSpPr>
            <a:spLocks noGrp="1"/>
          </p:cNvSpPr>
          <p:nvPr>
            <p:ph type="sldNum" sz="quarter" idx="12"/>
          </p:nvPr>
        </p:nvSpPr>
        <p:spPr/>
        <p:txBody>
          <a:bodyPr/>
          <a:lstStyle/>
          <a:p>
            <a:fld id="{B82C815F-8BC1-4C68-A91B-AD684105D6BE}" type="slidenum">
              <a:rPr lang="zh-TW" altLang="en-US" smtClean="0"/>
              <a:t>30</a:t>
            </a:fld>
            <a:endParaRPr lang="zh-TW" altLang="en-US"/>
          </a:p>
        </p:txBody>
      </p:sp>
      <mc:AlternateContent xmlns:mc="http://schemas.openxmlformats.org/markup-compatibility/2006">
        <mc:Choice xmlns:p14="http://schemas.microsoft.com/office/powerpoint/2010/main" Requires="p14">
          <p:contentPart p14:bwMode="auto" r:id="rId3">
            <p14:nvContentPartPr>
              <p14:cNvPr id="6" name="筆跡 5"/>
              <p14:cNvContentPartPr/>
              <p14:nvPr/>
            </p14:nvContentPartPr>
            <p14:xfrm>
              <a:off x="4143240" y="1113480"/>
              <a:ext cx="1578960" cy="441360"/>
            </p14:xfrm>
          </p:contentPart>
        </mc:Choice>
        <mc:Fallback>
          <p:pic>
            <p:nvPicPr>
              <p:cNvPr id="6" name="筆跡 5"/>
              <p:cNvPicPr/>
              <p:nvPr/>
            </p:nvPicPr>
            <p:blipFill>
              <a:blip r:embed="rId4"/>
              <a:stretch>
                <a:fillRect/>
              </a:stretch>
            </p:blipFill>
            <p:spPr>
              <a:xfrm>
                <a:off x="4133880" y="1107720"/>
                <a:ext cx="1599120" cy="456840"/>
              </a:xfrm>
              <a:prstGeom prst="rect">
                <a:avLst/>
              </a:prstGeom>
            </p:spPr>
          </p:pic>
        </mc:Fallback>
      </mc:AlternateContent>
    </p:spTree>
    <p:extLst>
      <p:ext uri="{BB962C8B-B14F-4D97-AF65-F5344CB8AC3E}">
        <p14:creationId xmlns:p14="http://schemas.microsoft.com/office/powerpoint/2010/main" val="34973129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Creating an Eviction Set</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a:t>The intensity of each pixel corresponds to the access latency of this particular cache set at this particular </a:t>
            </a:r>
            <a:r>
              <a:rPr lang="en-US" altLang="zh-TW" sz="3200" dirty="0" smtClean="0"/>
              <a:t>time. </a:t>
            </a:r>
          </a:p>
          <a:p>
            <a:pPr lvl="1"/>
            <a:r>
              <a:rPr lang="en-US" altLang="zh-TW" sz="2800" dirty="0" smtClean="0"/>
              <a:t>Black </a:t>
            </a:r>
            <a:r>
              <a:rPr lang="en-US" altLang="zh-TW" sz="2800" dirty="0"/>
              <a:t>representing a low latency, indicating no other process accessed this cache set between the previous measurement and this </a:t>
            </a:r>
            <a:r>
              <a:rPr lang="en-US" altLang="zh-TW" sz="2800" dirty="0" smtClean="0"/>
              <a:t>one.</a:t>
            </a:r>
          </a:p>
          <a:p>
            <a:pPr lvl="1"/>
            <a:r>
              <a:rPr lang="en-US" altLang="zh-TW" sz="2800" dirty="0" smtClean="0"/>
              <a:t>White </a:t>
            </a:r>
            <a:r>
              <a:rPr lang="en-US" altLang="zh-TW" sz="2800" dirty="0"/>
              <a:t>representing a higher latency, suggesting that the attacker’s data was evicted from the cache between this measurement and the previous one.</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31</a:t>
            </a:fld>
            <a:endParaRPr lang="zh-TW" altLang="en-US"/>
          </a:p>
        </p:txBody>
      </p:sp>
    </p:spTree>
    <p:extLst>
      <p:ext uri="{BB962C8B-B14F-4D97-AF65-F5344CB8AC3E}">
        <p14:creationId xmlns:p14="http://schemas.microsoft.com/office/powerpoint/2010/main" val="103468638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365127"/>
            <a:ext cx="9144000" cy="956778"/>
          </a:xfrm>
        </p:spPr>
        <p:txBody>
          <a:bodyPr>
            <a:normAutofit fontScale="90000"/>
          </a:bodyPr>
          <a:lstStyle/>
          <a:p>
            <a:r>
              <a:rPr lang="en-US" altLang="zh-TW" dirty="0"/>
              <a:t>Identifying Interesting Regions in the Cache</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a:t>The eviction set allows the attacker to monitor the activity of arbitrary sets of the </a:t>
            </a:r>
            <a:r>
              <a:rPr lang="en-US" altLang="zh-TW" sz="3200" dirty="0" smtClean="0"/>
              <a:t>cache, </a:t>
            </a:r>
            <a:r>
              <a:rPr lang="en-US" altLang="zh-TW" sz="3200" dirty="0"/>
              <a:t>the attacker must now correlate the cache sets he has profiled to data or code locations belonging to the victim. </a:t>
            </a:r>
            <a:endParaRPr lang="en-US" altLang="zh-TW" sz="3200" dirty="0" smtClean="0"/>
          </a:p>
          <a:p>
            <a:r>
              <a:rPr lang="en-US" altLang="zh-TW" sz="3200" dirty="0" smtClean="0"/>
              <a:t>This learning </a:t>
            </a:r>
            <a:r>
              <a:rPr lang="en-US" altLang="zh-TW" sz="3200" dirty="0"/>
              <a:t>problem was addressed earlier by Zhang et al. </a:t>
            </a:r>
            <a:r>
              <a:rPr lang="en-US" altLang="zh-TW" sz="3200" dirty="0" smtClean="0"/>
              <a:t>and </a:t>
            </a:r>
            <a:r>
              <a:rPr lang="en-US" altLang="zh-TW" sz="3200" dirty="0"/>
              <a:t>by </a:t>
            </a:r>
            <a:r>
              <a:rPr lang="en-US" altLang="zh-TW" sz="3200" dirty="0" err="1"/>
              <a:t>Yarom</a:t>
            </a:r>
            <a:r>
              <a:rPr lang="en-US" altLang="zh-TW" sz="3200" dirty="0"/>
              <a:t> et al</a:t>
            </a:r>
            <a:r>
              <a:rPr lang="en-US" altLang="zh-TW" sz="3200" dirty="0" smtClean="0"/>
              <a:t>., </a:t>
            </a:r>
            <a:r>
              <a:rPr lang="en-US" altLang="zh-TW" sz="3200" dirty="0"/>
              <a:t>where various machine learning methods such as SVM were used to derive meaning from the output of cache latency measurements. </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32</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2219760" y="3635640"/>
              <a:ext cx="3691800" cy="403200"/>
            </p14:xfrm>
          </p:contentPart>
        </mc:Choice>
        <mc:Fallback>
          <p:pic>
            <p:nvPicPr>
              <p:cNvPr id="5" name="筆跡 4"/>
              <p:cNvPicPr/>
              <p:nvPr/>
            </p:nvPicPr>
            <p:blipFill>
              <a:blip r:embed="rId3"/>
              <a:stretch>
                <a:fillRect/>
              </a:stretch>
            </p:blipFill>
            <p:spPr>
              <a:xfrm>
                <a:off x="2212560" y="3631680"/>
                <a:ext cx="3706560" cy="413280"/>
              </a:xfrm>
              <a:prstGeom prst="rect">
                <a:avLst/>
              </a:prstGeom>
            </p:spPr>
          </p:pic>
        </mc:Fallback>
      </mc:AlternateContent>
    </p:spTree>
    <p:extLst>
      <p:ext uri="{BB962C8B-B14F-4D97-AF65-F5344CB8AC3E}">
        <p14:creationId xmlns:p14="http://schemas.microsoft.com/office/powerpoint/2010/main" val="343069668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365127"/>
            <a:ext cx="9144000" cy="956778"/>
          </a:xfrm>
        </p:spPr>
        <p:txBody>
          <a:bodyPr>
            <a:normAutofit fontScale="90000"/>
          </a:bodyPr>
          <a:lstStyle/>
          <a:p>
            <a:r>
              <a:rPr lang="en-US" altLang="zh-TW" dirty="0"/>
              <a:t>Identifying Interesting Regions in the Cache</a:t>
            </a:r>
            <a:endParaRPr lang="zh-TW" altLang="en-US" dirty="0"/>
          </a:p>
        </p:txBody>
      </p:sp>
      <p:sp>
        <p:nvSpPr>
          <p:cNvPr id="3" name="內容版面配置區 2"/>
          <p:cNvSpPr>
            <a:spLocks noGrp="1"/>
          </p:cNvSpPr>
          <p:nvPr>
            <p:ph idx="1"/>
          </p:nvPr>
        </p:nvSpPr>
        <p:spPr>
          <a:xfrm>
            <a:off x="628650" y="1520687"/>
            <a:ext cx="4085182" cy="4656276"/>
          </a:xfrm>
        </p:spPr>
        <p:txBody>
          <a:bodyPr>
            <a:noAutofit/>
          </a:bodyPr>
          <a:lstStyle/>
          <a:p>
            <a:r>
              <a:rPr lang="en-US" altLang="zh-TW" sz="3200" dirty="0"/>
              <a:t>To effectively carry out the learning step, the attacker needs to </a:t>
            </a:r>
            <a:r>
              <a:rPr lang="en-US" altLang="zh-TW" sz="3200" dirty="0">
                <a:solidFill>
                  <a:srgbClr val="FF0000"/>
                </a:solidFill>
              </a:rPr>
              <a:t>induce the victim to perform an action</a:t>
            </a:r>
            <a:r>
              <a:rPr lang="en-US" altLang="zh-TW" sz="3200" dirty="0"/>
              <a:t>, then examine which cache sets were touched by this action, as formally defined in Algorithm 2.</a:t>
            </a:r>
            <a:endParaRPr lang="zh-TW" altLang="en-US" sz="3200"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3832" y="1898571"/>
            <a:ext cx="4430168" cy="4154359"/>
          </a:xfrm>
          <a:prstGeom prst="rect">
            <a:avLst/>
          </a:prstGeom>
        </p:spPr>
      </p:pic>
      <p:sp>
        <p:nvSpPr>
          <p:cNvPr id="5" name="投影片編號版面配置區 4"/>
          <p:cNvSpPr>
            <a:spLocks noGrp="1"/>
          </p:cNvSpPr>
          <p:nvPr>
            <p:ph type="sldNum" sz="quarter" idx="12"/>
          </p:nvPr>
        </p:nvSpPr>
        <p:spPr/>
        <p:txBody>
          <a:bodyPr/>
          <a:lstStyle/>
          <a:p>
            <a:fld id="{B82C815F-8BC1-4C68-A91B-AD684105D6BE}" type="slidenum">
              <a:rPr lang="zh-TW" altLang="en-US" smtClean="0"/>
              <a:t>33</a:t>
            </a:fld>
            <a:endParaRPr lang="zh-TW" altLang="en-US"/>
          </a:p>
        </p:txBody>
      </p:sp>
    </p:spTree>
    <p:extLst>
      <p:ext uri="{BB962C8B-B14F-4D97-AF65-F5344CB8AC3E}">
        <p14:creationId xmlns:p14="http://schemas.microsoft.com/office/powerpoint/2010/main" val="217780522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365127"/>
            <a:ext cx="9144000" cy="956778"/>
          </a:xfrm>
        </p:spPr>
        <p:txBody>
          <a:bodyPr>
            <a:normAutofit fontScale="90000"/>
          </a:bodyPr>
          <a:lstStyle/>
          <a:p>
            <a:r>
              <a:rPr lang="en-US" altLang="zh-TW" dirty="0"/>
              <a:t>Identifying Interesting Regions in the Cache</a:t>
            </a:r>
            <a:endParaRPr lang="zh-TW" altLang="en-US" dirty="0"/>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Finding </a:t>
            </a:r>
            <a:r>
              <a:rPr lang="en-US" altLang="zh-TW" sz="3200" dirty="0"/>
              <a:t>a function for step (c) of the algorithm was </a:t>
            </a:r>
            <a:r>
              <a:rPr lang="en-US" altLang="zh-TW" sz="3200" dirty="0" smtClean="0"/>
              <a:t>actually </a:t>
            </a:r>
            <a:r>
              <a:rPr lang="en-US" altLang="zh-TW" sz="3200" dirty="0"/>
              <a:t>quite challenging due to the limited permissions granted to </a:t>
            </a:r>
            <a:r>
              <a:rPr lang="en-US" altLang="zh-TW" sz="3200" dirty="0" smtClean="0"/>
              <a:t>JavaScript </a:t>
            </a:r>
            <a:r>
              <a:rPr lang="en-US" altLang="zh-TW" sz="3200" dirty="0"/>
              <a:t>code. </a:t>
            </a:r>
            <a:endParaRPr lang="en-US" altLang="zh-TW" sz="3200" dirty="0" smtClean="0"/>
          </a:p>
          <a:p>
            <a:r>
              <a:rPr lang="en-US" altLang="zh-TW" sz="3200" dirty="0" smtClean="0"/>
              <a:t>The attacker needs </a:t>
            </a:r>
            <a:r>
              <a:rPr lang="en-US" altLang="zh-TW" sz="3200" dirty="0"/>
              <a:t>to induce the user to perform an interesting behavior </a:t>
            </a:r>
            <a:r>
              <a:rPr lang="en-US" altLang="zh-TW" sz="3200" dirty="0" smtClean="0"/>
              <a:t>(pressing </a:t>
            </a:r>
            <a:r>
              <a:rPr lang="en-US" altLang="zh-TW" sz="3200" dirty="0"/>
              <a:t>a key on his keyboard) on the behalf of the attacker</a:t>
            </a:r>
            <a:r>
              <a:rPr lang="en-US" altLang="zh-TW" sz="3200" dirty="0" smtClean="0"/>
              <a:t>. The </a:t>
            </a:r>
            <a:r>
              <a:rPr lang="en-US" altLang="zh-TW" sz="3200" dirty="0"/>
              <a:t>learning process in this case might be structured </a:t>
            </a:r>
            <a:r>
              <a:rPr lang="en-US" altLang="zh-TW" sz="3200" dirty="0" smtClean="0"/>
              <a:t>or unstructured.</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34</a:t>
            </a:fld>
            <a:endParaRPr lang="zh-TW" altLang="en-US"/>
          </a:p>
        </p:txBody>
      </p:sp>
    </p:spTree>
    <p:extLst>
      <p:ext uri="{BB962C8B-B14F-4D97-AF65-F5344CB8AC3E}">
        <p14:creationId xmlns:p14="http://schemas.microsoft.com/office/powerpoint/2010/main" val="277618865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Cache-Based Covert Channel</a:t>
            </a:r>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In </a:t>
            </a:r>
            <a:r>
              <a:rPr lang="en-US" altLang="zh-TW" sz="3200" dirty="0"/>
              <a:t>our particular attack model, in which the attacker is not in a co-resident virtual machine but rather inside a webpage, the motivation for a </a:t>
            </a:r>
            <a:r>
              <a:rPr lang="en-US" altLang="zh-TW" sz="3200" dirty="0">
                <a:solidFill>
                  <a:srgbClr val="FF0000"/>
                </a:solidFill>
              </a:rPr>
              <a:t>covert channel </a:t>
            </a:r>
            <a:r>
              <a:rPr lang="en-US" altLang="zh-TW" sz="3200" dirty="0"/>
              <a:t>is different but still very interesting. </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35</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4959720" y="1134360"/>
              <a:ext cx="2835720" cy="2527560"/>
            </p14:xfrm>
          </p:contentPart>
        </mc:Choice>
        <mc:Fallback>
          <p:pic>
            <p:nvPicPr>
              <p:cNvPr id="5" name="筆跡 4"/>
              <p:cNvPicPr/>
              <p:nvPr/>
            </p:nvPicPr>
            <p:blipFill>
              <a:blip r:embed="rId3"/>
              <a:stretch>
                <a:fillRect/>
              </a:stretch>
            </p:blipFill>
            <p:spPr>
              <a:xfrm>
                <a:off x="4952880" y="1131120"/>
                <a:ext cx="2849040" cy="2537280"/>
              </a:xfrm>
              <a:prstGeom prst="rect">
                <a:avLst/>
              </a:prstGeom>
            </p:spPr>
          </p:pic>
        </mc:Fallback>
      </mc:AlternateContent>
    </p:spTree>
    <p:extLst>
      <p:ext uri="{BB962C8B-B14F-4D97-AF65-F5344CB8AC3E}">
        <p14:creationId xmlns:p14="http://schemas.microsoft.com/office/powerpoint/2010/main" val="163040363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Cache-Based Covert Channel</a:t>
            </a:r>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By </a:t>
            </a:r>
            <a:r>
              <a:rPr lang="en-US" altLang="zh-TW" sz="3200" dirty="0"/>
              <a:t>way of motivation, let us assume that a Security Agency is tracking the criminal mastermind Bob. </a:t>
            </a:r>
            <a:endParaRPr lang="en-US" altLang="zh-TW" sz="3200" dirty="0" smtClean="0"/>
          </a:p>
          <a:p>
            <a:pPr lvl="1"/>
            <a:r>
              <a:rPr lang="en-US" altLang="zh-TW" sz="2800" dirty="0" smtClean="0"/>
              <a:t>Making </a:t>
            </a:r>
            <a:r>
              <a:rPr lang="en-US" altLang="zh-TW" sz="2800" dirty="0"/>
              <a:t>use of a spear phishing campaign, the Agency installs a piece of software of its own choosing, commonly referred to as an Advanced Persistent Threat (APT), on Bob’s personal computer</a:t>
            </a:r>
            <a:r>
              <a:rPr lang="en-US" altLang="zh-TW" sz="2800" dirty="0" smtClean="0"/>
              <a:t>.</a:t>
            </a:r>
          </a:p>
          <a:p>
            <a:pPr lvl="1"/>
            <a:r>
              <a:rPr lang="en-US" altLang="zh-TW" sz="2800" dirty="0"/>
              <a:t>The APT is designed to log incriminating information about Bob and send it to the Agency’s secret servers.</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36</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4938480" y="5652000"/>
              <a:ext cx="1852920" cy="412920"/>
            </p14:xfrm>
          </p:contentPart>
        </mc:Choice>
        <mc:Fallback>
          <p:pic>
            <p:nvPicPr>
              <p:cNvPr id="5" name="筆跡 4"/>
              <p:cNvPicPr/>
              <p:nvPr/>
            </p:nvPicPr>
            <p:blipFill>
              <a:blip r:embed="rId3"/>
              <a:stretch>
                <a:fillRect/>
              </a:stretch>
            </p:blipFill>
            <p:spPr>
              <a:xfrm>
                <a:off x="4935240" y="5645520"/>
                <a:ext cx="1863000" cy="424800"/>
              </a:xfrm>
              <a:prstGeom prst="rect">
                <a:avLst/>
              </a:prstGeom>
            </p:spPr>
          </p:pic>
        </mc:Fallback>
      </mc:AlternateContent>
    </p:spTree>
    <p:extLst>
      <p:ext uri="{BB962C8B-B14F-4D97-AF65-F5344CB8AC3E}">
        <p14:creationId xmlns:p14="http://schemas.microsoft.com/office/powerpoint/2010/main" val="255715095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Cache-Based Covert Channel</a:t>
            </a:r>
          </a:p>
        </p:txBody>
      </p:sp>
      <p:sp>
        <p:nvSpPr>
          <p:cNvPr id="3" name="內容版面配置區 2"/>
          <p:cNvSpPr>
            <a:spLocks noGrp="1"/>
          </p:cNvSpPr>
          <p:nvPr>
            <p:ph idx="1"/>
          </p:nvPr>
        </p:nvSpPr>
        <p:spPr>
          <a:xfrm>
            <a:off x="628650" y="1520686"/>
            <a:ext cx="7886700" cy="4790661"/>
          </a:xfrm>
        </p:spPr>
        <p:txBody>
          <a:bodyPr>
            <a:noAutofit/>
          </a:bodyPr>
          <a:lstStyle/>
          <a:p>
            <a:pPr lvl="1"/>
            <a:r>
              <a:rPr lang="en-US" altLang="zh-TW" sz="2800" dirty="0"/>
              <a:t>Bob is however highly </a:t>
            </a:r>
            <a:r>
              <a:rPr lang="en-US" altLang="zh-TW" sz="2800" dirty="0" smtClean="0"/>
              <a:t>security savvy</a:t>
            </a:r>
            <a:r>
              <a:rPr lang="en-US" altLang="zh-TW" sz="2800" dirty="0"/>
              <a:t>, and is using an operation system which enforces strict Information Flow </a:t>
            </a:r>
            <a:r>
              <a:rPr lang="en-US" altLang="zh-TW" sz="2800" dirty="0" smtClean="0"/>
              <a:t>Tracking.</a:t>
            </a:r>
          </a:p>
          <a:p>
            <a:pPr lvl="1"/>
            <a:r>
              <a:rPr lang="en-US" altLang="zh-TW" sz="2800" dirty="0" smtClean="0"/>
              <a:t>This </a:t>
            </a:r>
            <a:r>
              <a:rPr lang="en-US" altLang="zh-TW" sz="2800" dirty="0"/>
              <a:t>operating system feature prevents the APT from accessing the network after it accesses any file containing private user data. </a:t>
            </a:r>
            <a:endParaRPr lang="en-US" altLang="zh-TW" sz="2800" dirty="0" smtClean="0"/>
          </a:p>
          <a:p>
            <a:r>
              <a:rPr lang="en-US" altLang="zh-TW" sz="3200" dirty="0" err="1"/>
              <a:t>Javascript</a:t>
            </a:r>
            <a:r>
              <a:rPr lang="en-US" altLang="zh-TW" sz="3200" dirty="0"/>
              <a:t>-based cache attacks can immediately be put to use to allow the Agency to operate in such a scenario, as long as Bob can be enticed to view a website controlled by the Security Agency. </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37</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6198480" y="3481560"/>
              <a:ext cx="2668680" cy="686160"/>
            </p14:xfrm>
          </p:contentPart>
        </mc:Choice>
        <mc:Fallback>
          <p:pic>
            <p:nvPicPr>
              <p:cNvPr id="5" name="筆跡 4"/>
              <p:cNvPicPr/>
              <p:nvPr/>
            </p:nvPicPr>
            <p:blipFill>
              <a:blip r:embed="rId3"/>
              <a:stretch>
                <a:fillRect/>
              </a:stretch>
            </p:blipFill>
            <p:spPr>
              <a:xfrm>
                <a:off x="6193800" y="3476880"/>
                <a:ext cx="2678760" cy="698040"/>
              </a:xfrm>
              <a:prstGeom prst="rect">
                <a:avLst/>
              </a:prstGeom>
            </p:spPr>
          </p:pic>
        </mc:Fallback>
      </mc:AlternateContent>
    </p:spTree>
    <p:extLst>
      <p:ext uri="{BB962C8B-B14F-4D97-AF65-F5344CB8AC3E}">
        <p14:creationId xmlns:p14="http://schemas.microsoft.com/office/powerpoint/2010/main" val="124996518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Cache-Based Covert Channel</a:t>
            </a:r>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a:t>The design of our covert channel system was influenced by two requirements: </a:t>
            </a:r>
            <a:endParaRPr lang="en-US" altLang="zh-TW" sz="3200" dirty="0" smtClean="0"/>
          </a:p>
          <a:p>
            <a:pPr lvl="1"/>
            <a:r>
              <a:rPr lang="en-US" altLang="zh-TW" sz="2800" dirty="0" smtClean="0"/>
              <a:t>We </a:t>
            </a:r>
            <a:r>
              <a:rPr lang="en-US" altLang="zh-TW" sz="2800" dirty="0"/>
              <a:t>wanted the transmitter part to be as simple as possible, and in particular we did not want it to carry out the eviction set algorithm of Subsection 2.1. </a:t>
            </a:r>
            <a:endParaRPr lang="en-US" altLang="zh-TW" sz="2800" dirty="0" smtClean="0"/>
          </a:p>
          <a:p>
            <a:pPr lvl="1"/>
            <a:r>
              <a:rPr lang="en-US" altLang="zh-TW" sz="2800" dirty="0" smtClean="0"/>
              <a:t>Since </a:t>
            </a:r>
            <a:r>
              <a:rPr lang="en-US" altLang="zh-TW" sz="2800" dirty="0"/>
              <a:t>the receiver’s eviction set is non-canonical, it should be as simple as possible for the receiver to search for the sets onto which the transmitter was modulating its signal.</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38</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400320" y="3677760"/>
              <a:ext cx="4525560" cy="2336760"/>
            </p14:xfrm>
          </p:contentPart>
        </mc:Choice>
        <mc:Fallback>
          <p:pic>
            <p:nvPicPr>
              <p:cNvPr id="5" name="筆跡 4"/>
              <p:cNvPicPr/>
              <p:nvPr/>
            </p:nvPicPr>
            <p:blipFill>
              <a:blip r:embed="rId3"/>
              <a:stretch>
                <a:fillRect/>
              </a:stretch>
            </p:blipFill>
            <p:spPr>
              <a:xfrm>
                <a:off x="396000" y="3668400"/>
                <a:ext cx="4535640" cy="2351880"/>
              </a:xfrm>
              <a:prstGeom prst="rect">
                <a:avLst/>
              </a:prstGeom>
            </p:spPr>
          </p:pic>
        </mc:Fallback>
      </mc:AlternateContent>
    </p:spTree>
    <p:extLst>
      <p:ext uri="{BB962C8B-B14F-4D97-AF65-F5344CB8AC3E}">
        <p14:creationId xmlns:p14="http://schemas.microsoft.com/office/powerpoint/2010/main" val="273246109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Cache-Based Covert Channel</a:t>
            </a:r>
          </a:p>
        </p:txBody>
      </p:sp>
      <p:sp>
        <p:nvSpPr>
          <p:cNvPr id="3" name="內容版面配置區 2"/>
          <p:cNvSpPr>
            <a:spLocks noGrp="1"/>
          </p:cNvSpPr>
          <p:nvPr>
            <p:ph idx="1"/>
          </p:nvPr>
        </p:nvSpPr>
        <p:spPr>
          <a:xfrm>
            <a:off x="628650" y="1520687"/>
            <a:ext cx="8177420" cy="4656276"/>
          </a:xfrm>
        </p:spPr>
        <p:txBody>
          <a:bodyPr>
            <a:noAutofit/>
          </a:bodyPr>
          <a:lstStyle/>
          <a:p>
            <a:r>
              <a:rPr lang="en-US" altLang="zh-TW" sz="3200" dirty="0"/>
              <a:t>To satisfy these requirements, our </a:t>
            </a:r>
            <a:r>
              <a:rPr lang="en-US" altLang="zh-TW" sz="3200" dirty="0" smtClean="0"/>
              <a:t>transmitter (APT) </a:t>
            </a:r>
            <a:r>
              <a:rPr lang="en-US" altLang="zh-TW" sz="3200" dirty="0"/>
              <a:t>simply allocates a 4K array in its own memory and continuously modulates the collected data into the pattern of memory accesses to this array. There are 64 cache sets covered by this 4K array, allowing the APT to </a:t>
            </a:r>
            <a:r>
              <a:rPr lang="en-US" altLang="zh-TW" sz="3200" dirty="0">
                <a:solidFill>
                  <a:srgbClr val="FF0000"/>
                </a:solidFill>
              </a:rPr>
              <a:t>transmit 64 bits per time period</a:t>
            </a:r>
            <a:r>
              <a:rPr lang="en-US" altLang="zh-TW" sz="3200" dirty="0"/>
              <a:t>. </a:t>
            </a:r>
            <a:endParaRPr lang="en-US" altLang="zh-TW" sz="3200" dirty="0" smtClean="0"/>
          </a:p>
          <a:p>
            <a:r>
              <a:rPr lang="en-US" altLang="zh-TW" sz="3200" dirty="0"/>
              <a:t>To make sure the memory accesses are easily located by the receiver, the same access pattern is repeated in several additional copies of the array. </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39</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3036240" y="3602520"/>
              <a:ext cx="3326760" cy="1297440"/>
            </p14:xfrm>
          </p:contentPart>
        </mc:Choice>
        <mc:Fallback>
          <p:pic>
            <p:nvPicPr>
              <p:cNvPr id="5" name="筆跡 4"/>
              <p:cNvPicPr/>
              <p:nvPr/>
            </p:nvPicPr>
            <p:blipFill>
              <a:blip r:embed="rId3"/>
              <a:stretch>
                <a:fillRect/>
              </a:stretch>
            </p:blipFill>
            <p:spPr>
              <a:xfrm>
                <a:off x="3032640" y="3597840"/>
                <a:ext cx="3335400" cy="1307160"/>
              </a:xfrm>
              <a:prstGeom prst="rect">
                <a:avLst/>
              </a:prstGeom>
            </p:spPr>
          </p:pic>
        </mc:Fallback>
      </mc:AlternateContent>
    </p:spTree>
    <p:extLst>
      <p:ext uri="{BB962C8B-B14F-4D97-AF65-F5344CB8AC3E}">
        <p14:creationId xmlns:p14="http://schemas.microsoft.com/office/powerpoint/2010/main" val="30521332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lstStyle/>
          <a:p>
            <a:r>
              <a:rPr lang="en-US" altLang="zh-TW" dirty="0" smtClean="0"/>
              <a:t>Introduction</a:t>
            </a:r>
            <a:endParaRPr lang="zh-TW" altLang="en-US"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a:t>While the potency of side-channel attacks is established without question, their application to practical systems is relatively </a:t>
            </a:r>
            <a:r>
              <a:rPr lang="en-US" altLang="zh-TW" sz="3200" dirty="0" smtClean="0"/>
              <a:t>limited:</a:t>
            </a:r>
          </a:p>
          <a:p>
            <a:pPr lvl="1"/>
            <a:r>
              <a:rPr lang="en-US" altLang="zh-TW" sz="2800" dirty="0" smtClean="0"/>
              <a:t>With </a:t>
            </a:r>
            <a:r>
              <a:rPr lang="en-US" altLang="zh-TW" sz="2800" dirty="0"/>
              <a:t>the exception </a:t>
            </a:r>
            <a:r>
              <a:rPr lang="en-US" altLang="zh-TW" sz="2800" dirty="0" smtClean="0"/>
              <a:t>of network-based </a:t>
            </a:r>
            <a:r>
              <a:rPr lang="en-US" altLang="zh-TW" sz="2800" dirty="0"/>
              <a:t>timing attacks, most side-channel </a:t>
            </a:r>
            <a:r>
              <a:rPr lang="en-US" altLang="zh-TW" sz="2800" dirty="0" smtClean="0"/>
              <a:t>attacks require </a:t>
            </a:r>
            <a:r>
              <a:rPr lang="en-US" altLang="zh-TW" sz="2800" dirty="0"/>
              <a:t>that the attacker be in close proximity to the victim</a:t>
            </a:r>
            <a:r>
              <a:rPr lang="en-US" altLang="zh-TW" sz="2800" dirty="0" smtClean="0"/>
              <a:t>.</a:t>
            </a:r>
          </a:p>
          <a:p>
            <a:pPr lvl="1"/>
            <a:r>
              <a:rPr lang="en-US" altLang="zh-TW" sz="2800" dirty="0"/>
              <a:t>Cache </a:t>
            </a:r>
            <a:r>
              <a:rPr lang="en-US" altLang="zh-TW" sz="2800" dirty="0" smtClean="0"/>
              <a:t>attacks typically </a:t>
            </a:r>
            <a:r>
              <a:rPr lang="en-US" altLang="zh-TW" sz="2800" dirty="0"/>
              <a:t>assume </a:t>
            </a:r>
            <a:r>
              <a:rPr lang="en-US" altLang="zh-TW" sz="2800" dirty="0" smtClean="0"/>
              <a:t>that the </a:t>
            </a:r>
            <a:r>
              <a:rPr lang="en-US" altLang="zh-TW" sz="2800" dirty="0"/>
              <a:t>attacker is capable of executing </a:t>
            </a:r>
            <a:r>
              <a:rPr lang="en-US" altLang="zh-TW" sz="2800" dirty="0" smtClean="0"/>
              <a:t>binaries code on </a:t>
            </a:r>
            <a:r>
              <a:rPr lang="en-US" altLang="zh-TW" sz="2800" dirty="0"/>
              <a:t>the victim’s machine.</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4</a:t>
            </a:fld>
            <a:endParaRPr lang="zh-TW" altLang="en-US"/>
          </a:p>
        </p:txBody>
      </p:sp>
    </p:spTree>
    <p:extLst>
      <p:ext uri="{BB962C8B-B14F-4D97-AF65-F5344CB8AC3E}">
        <p14:creationId xmlns:p14="http://schemas.microsoft.com/office/powerpoint/2010/main" val="197636417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Cache-Based Covert Channel</a:t>
            </a:r>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The </a:t>
            </a:r>
            <a:r>
              <a:rPr lang="en-US" altLang="zh-TW" sz="3200" dirty="0"/>
              <a:t>receiver code profiles the system’s physical memory, then searches for one of the page frames containing the data modulated by the APT. The data can then be demodulated from the memory access pattern and uploaded back to the server, all without violating the information flow tracking protections.</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40</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4857120" y="4801680"/>
              <a:ext cx="3022920" cy="733680"/>
            </p14:xfrm>
          </p:contentPart>
        </mc:Choice>
        <mc:Fallback>
          <p:pic>
            <p:nvPicPr>
              <p:cNvPr id="5" name="筆跡 4"/>
              <p:cNvPicPr/>
              <p:nvPr/>
            </p:nvPicPr>
            <p:blipFill>
              <a:blip r:embed="rId3"/>
              <a:stretch>
                <a:fillRect/>
              </a:stretch>
            </p:blipFill>
            <p:spPr>
              <a:xfrm>
                <a:off x="4851720" y="4796640"/>
                <a:ext cx="3035160" cy="747360"/>
              </a:xfrm>
              <a:prstGeom prst="rect">
                <a:avLst/>
              </a:prstGeom>
            </p:spPr>
          </p:pic>
        </mc:Fallback>
      </mc:AlternateContent>
    </p:spTree>
    <p:extLst>
      <p:ext uri="{BB962C8B-B14F-4D97-AF65-F5344CB8AC3E}">
        <p14:creationId xmlns:p14="http://schemas.microsoft.com/office/powerpoint/2010/main" val="401644124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Cache-Based Covert Channel</a:t>
            </a:r>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Our </a:t>
            </a:r>
            <a:r>
              <a:rPr lang="en-US" altLang="zh-TW" sz="3200" dirty="0"/>
              <a:t>attacker model assumes that the transmitter part is written in (relatively fast) native language, while the receiver part is implemented in </a:t>
            </a:r>
            <a:r>
              <a:rPr lang="en-US" altLang="zh-TW" sz="3200" dirty="0" smtClean="0"/>
              <a:t>JavaScript</a:t>
            </a:r>
            <a:r>
              <a:rPr lang="en-US" altLang="zh-TW" sz="3200" dirty="0"/>
              <a:t>. </a:t>
            </a:r>
            <a:endParaRPr lang="en-US" altLang="zh-TW" sz="3200" dirty="0" smtClean="0"/>
          </a:p>
          <a:p>
            <a:r>
              <a:rPr lang="en-US" altLang="zh-TW" sz="3200" dirty="0"/>
              <a:t>To evaluate the bandwidth of this covert channel, we wrote a simple program that iterates over memory in a predetermined pattern (in our case, a bitmap containing the word “</a:t>
            </a:r>
            <a:r>
              <a:rPr lang="en-US" altLang="zh-TW" sz="3200" dirty="0" err="1"/>
              <a:t>Usenix</a:t>
            </a:r>
            <a:r>
              <a:rPr lang="en-US" altLang="zh-TW" sz="3200" dirty="0"/>
              <a:t>”). </a:t>
            </a:r>
          </a:p>
          <a:p>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41</a:t>
            </a:fld>
            <a:endParaRPr lang="zh-TW" altLang="en-US"/>
          </a:p>
        </p:txBody>
      </p:sp>
    </p:spTree>
    <p:extLst>
      <p:ext uri="{BB962C8B-B14F-4D97-AF65-F5344CB8AC3E}">
        <p14:creationId xmlns:p14="http://schemas.microsoft.com/office/powerpoint/2010/main" val="228159363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Cache-Based Covert Channel</a:t>
            </a:r>
          </a:p>
        </p:txBody>
      </p:sp>
      <p:sp>
        <p:nvSpPr>
          <p:cNvPr id="3" name="內容版面配置區 2"/>
          <p:cNvSpPr>
            <a:spLocks noGrp="1"/>
          </p:cNvSpPr>
          <p:nvPr>
            <p:ph idx="1"/>
          </p:nvPr>
        </p:nvSpPr>
        <p:spPr>
          <a:xfrm>
            <a:off x="628650" y="1520686"/>
            <a:ext cx="4688785" cy="5227983"/>
          </a:xfrm>
        </p:spPr>
        <p:txBody>
          <a:bodyPr>
            <a:noAutofit/>
          </a:bodyPr>
          <a:lstStyle/>
          <a:p>
            <a:r>
              <a:rPr lang="en-US" altLang="zh-TW" sz="3200" dirty="0" smtClean="0"/>
              <a:t>Figure </a:t>
            </a:r>
            <a:r>
              <a:rPr lang="en-US" altLang="zh-TW" sz="3200" dirty="0"/>
              <a:t>shows a </a:t>
            </a:r>
            <a:r>
              <a:rPr lang="en-US" altLang="zh-TW" sz="3200" dirty="0" err="1"/>
              <a:t>memorygram</a:t>
            </a:r>
            <a:r>
              <a:rPr lang="en-US" altLang="zh-TW" sz="3200" dirty="0"/>
              <a:t> capturing an execution of this covert channel. The nominal bandwidth of the covert channel was measured to be approximately </a:t>
            </a:r>
            <a:r>
              <a:rPr lang="en-US" altLang="zh-TW" sz="3200" dirty="0" smtClean="0"/>
              <a:t>320kbps. </a:t>
            </a:r>
          </a:p>
        </p:txBody>
      </p:sp>
      <p:pic>
        <p:nvPicPr>
          <p:cNvPr id="4" name="圖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5458" y="1520686"/>
            <a:ext cx="3938542" cy="3558210"/>
          </a:xfrm>
          <a:prstGeom prst="rect">
            <a:avLst/>
          </a:prstGeom>
        </p:spPr>
      </p:pic>
      <p:sp>
        <p:nvSpPr>
          <p:cNvPr id="5" name="投影片編號版面配置區 4"/>
          <p:cNvSpPr>
            <a:spLocks noGrp="1"/>
          </p:cNvSpPr>
          <p:nvPr>
            <p:ph type="sldNum" sz="quarter" idx="12"/>
          </p:nvPr>
        </p:nvSpPr>
        <p:spPr/>
        <p:txBody>
          <a:bodyPr/>
          <a:lstStyle/>
          <a:p>
            <a:fld id="{B82C815F-8BC1-4C68-A91B-AD684105D6BE}" type="slidenum">
              <a:rPr lang="zh-TW" altLang="en-US" smtClean="0"/>
              <a:t>42</a:t>
            </a:fld>
            <a:endParaRPr lang="zh-TW" altLang="en-US"/>
          </a:p>
        </p:txBody>
      </p:sp>
    </p:spTree>
    <p:extLst>
      <p:ext uri="{BB962C8B-B14F-4D97-AF65-F5344CB8AC3E}">
        <p14:creationId xmlns:p14="http://schemas.microsoft.com/office/powerpoint/2010/main" val="289729416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Cache-Based Covert Channel</a:t>
            </a:r>
          </a:p>
        </p:txBody>
      </p:sp>
      <p:sp>
        <p:nvSpPr>
          <p:cNvPr id="3" name="內容版面配置區 2"/>
          <p:cNvSpPr>
            <a:spLocks noGrp="1"/>
          </p:cNvSpPr>
          <p:nvPr>
            <p:ph idx="1"/>
          </p:nvPr>
        </p:nvSpPr>
        <p:spPr>
          <a:xfrm>
            <a:off x="628650" y="1520687"/>
            <a:ext cx="4758359" cy="4656276"/>
          </a:xfrm>
        </p:spPr>
        <p:txBody>
          <a:bodyPr>
            <a:noAutofit/>
          </a:bodyPr>
          <a:lstStyle/>
          <a:p>
            <a:r>
              <a:rPr lang="en-US" altLang="zh-TW" sz="3200" dirty="0" smtClean="0"/>
              <a:t>Figure shows </a:t>
            </a:r>
            <a:r>
              <a:rPr lang="en-US" altLang="zh-TW" sz="3200" dirty="0"/>
              <a:t>a similar </a:t>
            </a:r>
            <a:r>
              <a:rPr lang="en-US" altLang="zh-TW" sz="3200" dirty="0" err="1"/>
              <a:t>memorygram</a:t>
            </a:r>
            <a:r>
              <a:rPr lang="en-US" altLang="zh-TW" sz="3200" dirty="0"/>
              <a:t> where the receiver code is not running directly on the host, but rather on a virtual machine (Firefox 34 running on Ubuntu 14.01 inside VMWare Fusion 7.1.0). </a:t>
            </a:r>
            <a:endParaRPr lang="en-US" altLang="zh-TW" sz="3200" dirty="0" smtClean="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9139" y="1639259"/>
            <a:ext cx="4104861" cy="3765764"/>
          </a:xfrm>
          <a:prstGeom prst="rect">
            <a:avLst/>
          </a:prstGeom>
        </p:spPr>
      </p:pic>
      <p:sp>
        <p:nvSpPr>
          <p:cNvPr id="5" name="投影片編號版面配置區 4"/>
          <p:cNvSpPr>
            <a:spLocks noGrp="1"/>
          </p:cNvSpPr>
          <p:nvPr>
            <p:ph type="sldNum" sz="quarter" idx="12"/>
          </p:nvPr>
        </p:nvSpPr>
        <p:spPr/>
        <p:txBody>
          <a:bodyPr/>
          <a:lstStyle/>
          <a:p>
            <a:fld id="{B82C815F-8BC1-4C68-A91B-AD684105D6BE}" type="slidenum">
              <a:rPr lang="zh-TW" altLang="en-US" smtClean="0"/>
              <a:t>43</a:t>
            </a:fld>
            <a:endParaRPr lang="zh-TW" altLang="en-US"/>
          </a:p>
        </p:txBody>
      </p:sp>
    </p:spTree>
    <p:extLst>
      <p:ext uri="{BB962C8B-B14F-4D97-AF65-F5344CB8AC3E}">
        <p14:creationId xmlns:p14="http://schemas.microsoft.com/office/powerpoint/2010/main" val="110850519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Cache-Based Covert Channel</a:t>
            </a:r>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While </a:t>
            </a:r>
            <a:r>
              <a:rPr lang="en-US" altLang="zh-TW" sz="3200" dirty="0"/>
              <a:t>the peak bandwidth of the in this scenario was severely degraded to approximately 8kbps, the fact that a webpage running inside a virtual machine is capable of probing the underlying hardware is still quite surprising.</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44</a:t>
            </a:fld>
            <a:endParaRPr lang="zh-TW" altLang="en-US"/>
          </a:p>
        </p:txBody>
      </p:sp>
    </p:spTree>
    <p:extLst>
      <p:ext uri="{BB962C8B-B14F-4D97-AF65-F5344CB8AC3E}">
        <p14:creationId xmlns:p14="http://schemas.microsoft.com/office/powerpoint/2010/main" val="72743549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User Behavior Tracking </a:t>
            </a:r>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a:t>This case study shows how a malicious webpage can track a user’s activity using a cache attack. In the attack presented below, we assume that the user has loaded a malicious webpage in a background tab or window, and is </a:t>
            </a:r>
            <a:r>
              <a:rPr lang="en-US" altLang="zh-TW" sz="3200" dirty="0">
                <a:solidFill>
                  <a:srgbClr val="FF0000"/>
                </a:solidFill>
              </a:rPr>
              <a:t>carrying out sensitive operations in another tab</a:t>
            </a:r>
            <a:r>
              <a:rPr lang="en-US" altLang="zh-TW" sz="3200" dirty="0"/>
              <a:t>, or </a:t>
            </a:r>
            <a:r>
              <a:rPr lang="en-US" altLang="zh-TW" sz="3200" dirty="0">
                <a:solidFill>
                  <a:srgbClr val="FF0000"/>
                </a:solidFill>
              </a:rPr>
              <a:t>even in a completely different application with no Internet connectivity</a:t>
            </a:r>
            <a:r>
              <a:rPr lang="en-US" altLang="zh-TW" sz="3200" dirty="0"/>
              <a:t>.</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45</a:t>
            </a:fld>
            <a:endParaRPr lang="zh-TW" altLang="en-US"/>
          </a:p>
        </p:txBody>
      </p:sp>
    </p:spTree>
    <p:extLst>
      <p:ext uri="{BB962C8B-B14F-4D97-AF65-F5344CB8AC3E}">
        <p14:creationId xmlns:p14="http://schemas.microsoft.com/office/powerpoint/2010/main" val="156880240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User Behavior Tracking </a:t>
            </a:r>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We </a:t>
            </a:r>
            <a:r>
              <a:rPr lang="en-US" altLang="zh-TW" sz="3200" dirty="0"/>
              <a:t>chose to focus on </a:t>
            </a:r>
            <a:r>
              <a:rPr lang="en-US" altLang="zh-TW" sz="3200" dirty="0">
                <a:solidFill>
                  <a:srgbClr val="FF0000"/>
                </a:solidFill>
              </a:rPr>
              <a:t>mouse</a:t>
            </a:r>
            <a:r>
              <a:rPr lang="en-US" altLang="zh-TW" sz="3200" dirty="0"/>
              <a:t> and </a:t>
            </a:r>
            <a:r>
              <a:rPr lang="en-US" altLang="zh-TW" sz="3200" dirty="0">
                <a:solidFill>
                  <a:srgbClr val="FF0000"/>
                </a:solidFill>
              </a:rPr>
              <a:t>network activity</a:t>
            </a:r>
            <a:r>
              <a:rPr lang="en-US" altLang="zh-TW" sz="3200" dirty="0"/>
              <a:t> because the operating system code that handles them is non-negligible. </a:t>
            </a:r>
            <a:endParaRPr lang="en-US" altLang="zh-TW" sz="3200" dirty="0" smtClean="0"/>
          </a:p>
          <a:p>
            <a:r>
              <a:rPr lang="en-US" altLang="zh-TW" sz="3200" dirty="0" smtClean="0"/>
              <a:t>We </a:t>
            </a:r>
            <a:r>
              <a:rPr lang="en-US" altLang="zh-TW" sz="3200" dirty="0"/>
              <a:t>expected them to have a relatively large cache footprint. They are also easily triggered by content running within the restricted </a:t>
            </a:r>
            <a:r>
              <a:rPr lang="en-US" altLang="zh-TW" sz="3200" dirty="0" smtClean="0"/>
              <a:t>JavaScript </a:t>
            </a:r>
            <a:r>
              <a:rPr lang="en-US" altLang="zh-TW" sz="3200" dirty="0"/>
              <a:t>security </a:t>
            </a:r>
            <a:r>
              <a:rPr lang="en-US" altLang="zh-TW" sz="3200" dirty="0" smtClean="0"/>
              <a:t>model.</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46</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4736880" y="1277280"/>
              <a:ext cx="2320200" cy="436680"/>
            </p14:xfrm>
          </p:contentPart>
        </mc:Choice>
        <mc:Fallback>
          <p:pic>
            <p:nvPicPr>
              <p:cNvPr id="5" name="筆跡 4"/>
              <p:cNvPicPr/>
              <p:nvPr/>
            </p:nvPicPr>
            <p:blipFill>
              <a:blip r:embed="rId3"/>
              <a:stretch>
                <a:fillRect/>
              </a:stretch>
            </p:blipFill>
            <p:spPr>
              <a:xfrm>
                <a:off x="4729320" y="1272960"/>
                <a:ext cx="2335320" cy="448200"/>
              </a:xfrm>
              <a:prstGeom prst="rect">
                <a:avLst/>
              </a:prstGeom>
            </p:spPr>
          </p:pic>
        </mc:Fallback>
      </mc:AlternateContent>
    </p:spTree>
    <p:extLst>
      <p:ext uri="{BB962C8B-B14F-4D97-AF65-F5344CB8AC3E}">
        <p14:creationId xmlns:p14="http://schemas.microsoft.com/office/powerpoint/2010/main" val="4682061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User Behavior Tracking </a:t>
            </a:r>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smtClean="0"/>
              <a:t>The </a:t>
            </a:r>
            <a:r>
              <a:rPr lang="en-US" altLang="zh-TW" sz="3200" dirty="0"/>
              <a:t>structure of both attacks is similar. </a:t>
            </a:r>
            <a:endParaRPr lang="en-US" altLang="zh-TW" sz="3200" dirty="0" smtClean="0"/>
          </a:p>
          <a:p>
            <a:pPr lvl="1"/>
            <a:r>
              <a:rPr lang="en-US" altLang="zh-TW" sz="2800" dirty="0" smtClean="0"/>
              <a:t>First</a:t>
            </a:r>
            <a:r>
              <a:rPr lang="en-US" altLang="zh-TW" sz="2800" dirty="0"/>
              <a:t>, the profiling phase is carried </a:t>
            </a:r>
            <a:r>
              <a:rPr lang="en-US" altLang="zh-TW" sz="2800" dirty="0" smtClean="0"/>
              <a:t>out</a:t>
            </a:r>
          </a:p>
          <a:p>
            <a:pPr lvl="1"/>
            <a:r>
              <a:rPr lang="en-US" altLang="zh-TW" sz="2800" dirty="0" smtClean="0"/>
              <a:t>Next</a:t>
            </a:r>
            <a:r>
              <a:rPr lang="en-US" altLang="zh-TW" sz="2800" dirty="0"/>
              <a:t>, during a training phase, the activity to be detected </a:t>
            </a:r>
            <a:r>
              <a:rPr lang="en-US" altLang="zh-TW" sz="2800" dirty="0" smtClean="0"/>
              <a:t>(network activity, </a:t>
            </a:r>
            <a:r>
              <a:rPr lang="en-US" altLang="zh-TW" sz="2800" dirty="0"/>
              <a:t>mouse activity) is triggered, and the cache activity is sampled multiple times with a very high temporal resolution. </a:t>
            </a:r>
            <a:endParaRPr lang="en-US" altLang="zh-TW" sz="2800" dirty="0" smtClean="0"/>
          </a:p>
          <a:p>
            <a:pPr lvl="1"/>
            <a:r>
              <a:rPr lang="en-US" altLang="zh-TW" sz="2800" dirty="0" smtClean="0"/>
              <a:t>While </a:t>
            </a:r>
            <a:r>
              <a:rPr lang="en-US" altLang="zh-TW" sz="2800" dirty="0"/>
              <a:t>the network activity was triggered directly by the measurement script (by executing a network request), we simply waved the mouse around over the webpage during the training </a:t>
            </a:r>
            <a:r>
              <a:rPr lang="en-US" altLang="zh-TW" sz="2800" dirty="0" smtClean="0"/>
              <a:t>period.</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47</a:t>
            </a:fld>
            <a:endParaRPr lang="zh-TW" altLang="en-US"/>
          </a:p>
        </p:txBody>
      </p:sp>
    </p:spTree>
    <p:extLst>
      <p:ext uri="{BB962C8B-B14F-4D97-AF65-F5344CB8AC3E}">
        <p14:creationId xmlns:p14="http://schemas.microsoft.com/office/powerpoint/2010/main" val="181979204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User Behavior Tracking </a:t>
            </a:r>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a:t>By comparing the cache activity during the idle and active periods of the training phase, the attacker learns which cache sets are uniquely active during the relevant activity and trains a classifier on these cache sets</a:t>
            </a:r>
            <a:r>
              <a:rPr lang="en-US" altLang="zh-TW" sz="3200" dirty="0" smtClean="0"/>
              <a:t>.</a:t>
            </a:r>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48</a:t>
            </a:fld>
            <a:endParaRPr lang="zh-TW" altLang="en-US"/>
          </a:p>
        </p:txBody>
      </p:sp>
    </p:spTree>
    <p:extLst>
      <p:ext uri="{BB962C8B-B14F-4D97-AF65-F5344CB8AC3E}">
        <p14:creationId xmlns:p14="http://schemas.microsoft.com/office/powerpoint/2010/main" val="16643890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User Behavior Tracking </a:t>
            </a:r>
          </a:p>
        </p:txBody>
      </p:sp>
      <p:sp>
        <p:nvSpPr>
          <p:cNvPr id="3" name="內容版面配置區 2"/>
          <p:cNvSpPr>
            <a:spLocks noGrp="1"/>
          </p:cNvSpPr>
          <p:nvPr>
            <p:ph idx="1"/>
          </p:nvPr>
        </p:nvSpPr>
        <p:spPr>
          <a:xfrm>
            <a:off x="628650" y="1520687"/>
            <a:ext cx="7886700" cy="4656276"/>
          </a:xfrm>
        </p:spPr>
        <p:txBody>
          <a:bodyPr>
            <a:noAutofit/>
          </a:bodyPr>
          <a:lstStyle/>
          <a:p>
            <a:pPr lvl="1"/>
            <a:r>
              <a:rPr lang="en-US" altLang="zh-TW" sz="2800" dirty="0" smtClean="0"/>
              <a:t>We </a:t>
            </a:r>
            <a:r>
              <a:rPr lang="en-US" altLang="zh-TW" sz="2800" dirty="0"/>
              <a:t>calculated the </a:t>
            </a:r>
            <a:r>
              <a:rPr lang="en-US" altLang="zh-TW" sz="2800" dirty="0">
                <a:solidFill>
                  <a:srgbClr val="FF0000"/>
                </a:solidFill>
              </a:rPr>
              <a:t>Hamming weight </a:t>
            </a:r>
            <a:r>
              <a:rPr lang="en-US" altLang="zh-TW" sz="2800" dirty="0"/>
              <a:t>of each measurement over time </a:t>
            </a:r>
            <a:endParaRPr lang="en-US" altLang="zh-TW" sz="2800" dirty="0" smtClean="0"/>
          </a:p>
          <a:p>
            <a:pPr lvl="1"/>
            <a:r>
              <a:rPr lang="en-US" altLang="zh-TW" sz="2800" dirty="0" smtClean="0"/>
              <a:t>then </a:t>
            </a:r>
            <a:r>
              <a:rPr lang="en-US" altLang="zh-TW" sz="2800" dirty="0"/>
              <a:t>applied a </a:t>
            </a:r>
            <a:r>
              <a:rPr lang="en-US" altLang="zh-TW" sz="2800" dirty="0">
                <a:solidFill>
                  <a:srgbClr val="FF0000"/>
                </a:solidFill>
              </a:rPr>
              <a:t>k-means clustering </a:t>
            </a:r>
            <a:r>
              <a:rPr lang="en-US" altLang="zh-TW" sz="2800" dirty="0"/>
              <a:t>of these Hamming weights to divide the measurements into several clusters. </a:t>
            </a:r>
            <a:endParaRPr lang="en-US" altLang="zh-TW" sz="2800" dirty="0" smtClean="0"/>
          </a:p>
          <a:p>
            <a:pPr lvl="1"/>
            <a:r>
              <a:rPr lang="en-US" altLang="zh-TW" sz="2800" dirty="0" smtClean="0"/>
              <a:t>then </a:t>
            </a:r>
            <a:r>
              <a:rPr lang="en-US" altLang="zh-TW" sz="2800" dirty="0"/>
              <a:t>calculated the mean access latency of each cache set in every cluster, arriving at a </a:t>
            </a:r>
            <a:r>
              <a:rPr lang="en-US" altLang="zh-TW" sz="2800" dirty="0">
                <a:solidFill>
                  <a:srgbClr val="FF0000"/>
                </a:solidFill>
              </a:rPr>
              <a:t>centroid </a:t>
            </a:r>
            <a:r>
              <a:rPr lang="en-US" altLang="zh-TW" sz="2800" dirty="0"/>
              <a:t>for each cluster. </a:t>
            </a:r>
            <a:endParaRPr lang="en-US" altLang="zh-TW" sz="2800" dirty="0" smtClean="0"/>
          </a:p>
          <a:p>
            <a:pPr lvl="1"/>
            <a:r>
              <a:rPr lang="en-US" altLang="zh-TW" sz="2800" dirty="0" smtClean="0"/>
              <a:t>To </a:t>
            </a:r>
            <a:r>
              <a:rPr lang="en-US" altLang="zh-TW" sz="2800" dirty="0"/>
              <a:t>classify an unknown measurement vector, we measured the </a:t>
            </a:r>
            <a:r>
              <a:rPr lang="en-US" altLang="zh-TW" sz="2800" dirty="0">
                <a:solidFill>
                  <a:srgbClr val="FF0000"/>
                </a:solidFill>
              </a:rPr>
              <a:t>Euclidean distance </a:t>
            </a:r>
            <a:r>
              <a:rPr lang="en-US" altLang="zh-TW" sz="2800" dirty="0"/>
              <a:t>between this vector and each of these centroids, classifying it as the closest one.</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49</a:t>
            </a:fld>
            <a:endParaRPr lang="zh-TW" altLang="en-US"/>
          </a:p>
        </p:txBody>
      </p:sp>
      <mc:AlternateContent xmlns:mc="http://schemas.openxmlformats.org/markup-compatibility/2006">
        <mc:Choice xmlns:p14="http://schemas.microsoft.com/office/powerpoint/2010/main" Requires="p14">
          <p:contentPart p14:bwMode="auto" r:id="rId3">
            <p14:nvContentPartPr>
              <p14:cNvPr id="5" name="筆跡 4"/>
              <p14:cNvContentPartPr/>
              <p14:nvPr/>
            </p14:nvContentPartPr>
            <p14:xfrm>
              <a:off x="3971880" y="1963080"/>
              <a:ext cx="3715560" cy="3800880"/>
            </p14:xfrm>
          </p:contentPart>
        </mc:Choice>
        <mc:Fallback>
          <p:pic>
            <p:nvPicPr>
              <p:cNvPr id="5" name="筆跡 4"/>
              <p:cNvPicPr/>
              <p:nvPr/>
            </p:nvPicPr>
            <p:blipFill>
              <a:blip r:embed="rId4"/>
              <a:stretch>
                <a:fillRect/>
              </a:stretch>
            </p:blipFill>
            <p:spPr>
              <a:xfrm>
                <a:off x="3964320" y="1960200"/>
                <a:ext cx="3729240" cy="3812400"/>
              </a:xfrm>
              <a:prstGeom prst="rect">
                <a:avLst/>
              </a:prstGeom>
            </p:spPr>
          </p:pic>
        </mc:Fallback>
      </mc:AlternateContent>
    </p:spTree>
    <p:extLst>
      <p:ext uri="{BB962C8B-B14F-4D97-AF65-F5344CB8AC3E}">
        <p14:creationId xmlns:p14="http://schemas.microsoft.com/office/powerpoint/2010/main" val="27824039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lstStyle/>
          <a:p>
            <a:r>
              <a:rPr lang="en-US" altLang="zh-TW" dirty="0" smtClean="0"/>
              <a:t>Introduction</a:t>
            </a:r>
            <a:endParaRPr lang="zh-TW" altLang="en-US"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smtClean="0"/>
              <a:t>In </a:t>
            </a:r>
            <a:r>
              <a:rPr lang="en-US" altLang="zh-TW" sz="3200" dirty="0"/>
              <a:t>this report we challenge this limiting security assumption by presenting a successful cache attack which </a:t>
            </a:r>
            <a:r>
              <a:rPr lang="en-US" altLang="zh-TW" sz="3200" dirty="0" smtClean="0"/>
              <a:t>the </a:t>
            </a:r>
            <a:r>
              <a:rPr lang="en-US" altLang="zh-TW" sz="3200" dirty="0"/>
              <a:t>victim merely has to access a website owned by the attacker</a:t>
            </a:r>
            <a:r>
              <a:rPr lang="en-US" altLang="zh-TW" sz="3200" dirty="0" smtClean="0"/>
              <a:t>.</a:t>
            </a:r>
          </a:p>
          <a:p>
            <a:r>
              <a:rPr lang="en-US" altLang="zh-TW" sz="3200" dirty="0" smtClean="0"/>
              <a:t>We </a:t>
            </a:r>
            <a:r>
              <a:rPr lang="en-US" altLang="zh-TW" sz="3200" dirty="0"/>
              <a:t>chose to focus </a:t>
            </a:r>
            <a:r>
              <a:rPr lang="en-US" altLang="zh-TW" sz="3200" dirty="0" smtClean="0"/>
              <a:t>our attacks </a:t>
            </a:r>
            <a:r>
              <a:rPr lang="en-US" altLang="zh-TW" sz="3200" dirty="0">
                <a:solidFill>
                  <a:srgbClr val="FF0000"/>
                </a:solidFill>
              </a:rPr>
              <a:t>not on cryptographic key recovery </a:t>
            </a:r>
            <a:r>
              <a:rPr lang="en-US" altLang="zh-TW" sz="3200" dirty="0"/>
              <a:t>but rather </a:t>
            </a:r>
            <a:r>
              <a:rPr lang="en-US" altLang="zh-TW" sz="3200" dirty="0" smtClean="0"/>
              <a:t>on </a:t>
            </a:r>
            <a:r>
              <a:rPr lang="en-US" altLang="zh-TW" sz="3200" dirty="0" smtClean="0">
                <a:solidFill>
                  <a:srgbClr val="FF0000"/>
                </a:solidFill>
              </a:rPr>
              <a:t>tracking </a:t>
            </a:r>
            <a:r>
              <a:rPr lang="en-US" altLang="zh-TW" sz="3200" dirty="0">
                <a:solidFill>
                  <a:srgbClr val="FF0000"/>
                </a:solidFill>
              </a:rPr>
              <a:t>user behavior</a:t>
            </a:r>
            <a:r>
              <a:rPr lang="en-US" altLang="zh-TW" sz="3200" dirty="0"/>
              <a:t>.</a:t>
            </a:r>
            <a:endParaRPr lang="en-US" altLang="zh-TW" sz="3200" dirty="0" smtClean="0"/>
          </a:p>
          <a:p>
            <a:r>
              <a:rPr lang="en-US" altLang="zh-TW" sz="3200" dirty="0" smtClean="0"/>
              <a:t>This </a:t>
            </a:r>
            <a:r>
              <a:rPr lang="en-US" altLang="zh-TW" sz="3200" dirty="0"/>
              <a:t>is the first side-channel attack which can scale effortlessly into millions of </a:t>
            </a:r>
            <a:r>
              <a:rPr lang="en-US" altLang="zh-TW" sz="3200" dirty="0" smtClean="0"/>
              <a:t>targets.</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5</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2480400" y="4703400"/>
              <a:ext cx="2097360" cy="59400"/>
            </p14:xfrm>
          </p:contentPart>
        </mc:Choice>
        <mc:Fallback>
          <p:pic>
            <p:nvPicPr>
              <p:cNvPr id="5" name="筆跡 4"/>
              <p:cNvPicPr/>
              <p:nvPr/>
            </p:nvPicPr>
            <p:blipFill>
              <a:blip r:embed="rId3"/>
              <a:stretch>
                <a:fillRect/>
              </a:stretch>
            </p:blipFill>
            <p:spPr>
              <a:xfrm>
                <a:off x="2476800" y="4694400"/>
                <a:ext cx="2108160" cy="76320"/>
              </a:xfrm>
              <a:prstGeom prst="rect">
                <a:avLst/>
              </a:prstGeom>
            </p:spPr>
          </p:pic>
        </mc:Fallback>
      </mc:AlternateContent>
    </p:spTree>
    <p:extLst>
      <p:ext uri="{BB962C8B-B14F-4D97-AF65-F5344CB8AC3E}">
        <p14:creationId xmlns:p14="http://schemas.microsoft.com/office/powerpoint/2010/main" val="1847839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User Behavior Tracking </a:t>
            </a:r>
          </a:p>
        </p:txBody>
      </p:sp>
      <p:sp>
        <p:nvSpPr>
          <p:cNvPr id="3" name="內容版面配置區 2"/>
          <p:cNvSpPr>
            <a:spLocks noGrp="1"/>
          </p:cNvSpPr>
          <p:nvPr>
            <p:ph idx="1"/>
          </p:nvPr>
        </p:nvSpPr>
        <p:spPr>
          <a:xfrm>
            <a:off x="628650" y="1520686"/>
            <a:ext cx="7886700" cy="5088835"/>
          </a:xfrm>
        </p:spPr>
        <p:txBody>
          <a:bodyPr>
            <a:noAutofit/>
          </a:bodyPr>
          <a:lstStyle/>
          <a:p>
            <a:r>
              <a:rPr lang="en-US" altLang="zh-TW" sz="3200" dirty="0" smtClean="0"/>
              <a:t>We generated </a:t>
            </a:r>
            <a:r>
              <a:rPr lang="en-US" altLang="zh-TW" sz="3200" dirty="0"/>
              <a:t>network </a:t>
            </a:r>
            <a:r>
              <a:rPr lang="en-US" altLang="zh-TW" sz="3200" dirty="0" smtClean="0"/>
              <a:t>traffic </a:t>
            </a:r>
            <a:r>
              <a:rPr lang="en-US" altLang="zh-TW" sz="3200" dirty="0"/>
              <a:t>using the command-line tool </a:t>
            </a:r>
            <a:r>
              <a:rPr lang="en-US" altLang="zh-TW" sz="3200" dirty="0" err="1"/>
              <a:t>wget</a:t>
            </a:r>
            <a:r>
              <a:rPr lang="en-US" altLang="zh-TW" sz="3200" dirty="0"/>
              <a:t> and moved the mouse outside of the browser window. </a:t>
            </a:r>
            <a:endParaRPr lang="en-US" altLang="zh-TW" sz="3200" dirty="0" smtClean="0"/>
          </a:p>
          <a:p>
            <a:r>
              <a:rPr lang="en-US" altLang="zh-TW" sz="3200" dirty="0" smtClean="0"/>
              <a:t>To </a:t>
            </a:r>
            <a:r>
              <a:rPr lang="en-US" altLang="zh-TW" sz="3200" dirty="0"/>
              <a:t>provide ground </a:t>
            </a:r>
            <a:r>
              <a:rPr lang="en-US" altLang="zh-TW" sz="3200" dirty="0" smtClean="0"/>
              <a:t>truth:</a:t>
            </a:r>
          </a:p>
          <a:p>
            <a:pPr lvl="1"/>
            <a:r>
              <a:rPr lang="en-US" altLang="zh-TW" sz="2800" dirty="0" smtClean="0"/>
              <a:t>For </a:t>
            </a:r>
            <a:r>
              <a:rPr lang="en-US" altLang="zh-TW" sz="2800" dirty="0"/>
              <a:t>the network </a:t>
            </a:r>
            <a:r>
              <a:rPr lang="en-US" altLang="zh-TW" sz="2800" dirty="0" smtClean="0"/>
              <a:t>activity: </a:t>
            </a:r>
            <a:r>
              <a:rPr lang="en-US" altLang="zh-TW" sz="2800" dirty="0"/>
              <a:t>we concurrently measured the traffic </a:t>
            </a:r>
            <a:r>
              <a:rPr lang="en-US" altLang="zh-TW" sz="2800" dirty="0" smtClean="0"/>
              <a:t>using </a:t>
            </a:r>
            <a:r>
              <a:rPr lang="en-US" altLang="zh-TW" sz="2800" dirty="0" err="1"/>
              <a:t>tcpdump</a:t>
            </a:r>
            <a:r>
              <a:rPr lang="en-US" altLang="zh-TW" sz="2800" dirty="0"/>
              <a:t>, then mapped the timestamps </a:t>
            </a:r>
            <a:r>
              <a:rPr lang="en-US" altLang="zh-TW" sz="2800" dirty="0" smtClean="0"/>
              <a:t>logged. </a:t>
            </a:r>
          </a:p>
          <a:p>
            <a:pPr lvl="1"/>
            <a:r>
              <a:rPr lang="en-US" altLang="zh-TW" sz="2800" dirty="0" smtClean="0"/>
              <a:t>For </a:t>
            </a:r>
            <a:r>
              <a:rPr lang="en-US" altLang="zh-TW" sz="2800" dirty="0"/>
              <a:t>the mouse </a:t>
            </a:r>
            <a:r>
              <a:rPr lang="en-US" altLang="zh-TW" sz="2800" dirty="0" smtClean="0"/>
              <a:t>activity: we </a:t>
            </a:r>
            <a:r>
              <a:rPr lang="en-US" altLang="zh-TW" sz="2800" dirty="0"/>
              <a:t>wrote a webpage that timestamps and logs all mouse </a:t>
            </a:r>
            <a:r>
              <a:rPr lang="en-US" altLang="zh-TW" sz="2800" dirty="0" smtClean="0"/>
              <a:t>events. </a:t>
            </a:r>
            <a:r>
              <a:rPr lang="en-US" altLang="zh-TW" sz="2800" dirty="0"/>
              <a:t>We stress that the mouse-logging webpage was run on a different browser (Chrome) than the measuring code (Firefox). </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50</a:t>
            </a:fld>
            <a:endParaRPr lang="zh-TW" altLang="en-US"/>
          </a:p>
        </p:txBody>
      </p:sp>
    </p:spTree>
    <p:extLst>
      <p:ext uri="{BB962C8B-B14F-4D97-AF65-F5344CB8AC3E}">
        <p14:creationId xmlns:p14="http://schemas.microsoft.com/office/powerpoint/2010/main" val="400574731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User Behavior Tracking </a:t>
            </a:r>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088" y="2201051"/>
            <a:ext cx="3906014" cy="2965835"/>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2655" y="2092777"/>
            <a:ext cx="4041245" cy="3074109"/>
          </a:xfrm>
          <a:prstGeom prst="rect">
            <a:avLst/>
          </a:prstGeom>
        </p:spPr>
      </p:pic>
      <p:sp>
        <p:nvSpPr>
          <p:cNvPr id="6" name="矩形 5"/>
          <p:cNvSpPr/>
          <p:nvPr/>
        </p:nvSpPr>
        <p:spPr>
          <a:xfrm>
            <a:off x="1217612" y="5117926"/>
            <a:ext cx="2673489" cy="369332"/>
          </a:xfrm>
          <a:prstGeom prst="rect">
            <a:avLst/>
          </a:prstGeom>
        </p:spPr>
        <p:txBody>
          <a:bodyPr wrap="none">
            <a:spAutoFit/>
          </a:bodyPr>
          <a:lstStyle/>
          <a:p>
            <a:r>
              <a:rPr lang="en-US" altLang="zh-TW" dirty="0"/>
              <a:t>Network activity detection</a:t>
            </a:r>
            <a:endParaRPr lang="zh-TW" altLang="en-US" dirty="0"/>
          </a:p>
        </p:txBody>
      </p:sp>
      <p:sp>
        <p:nvSpPr>
          <p:cNvPr id="7" name="矩形 6"/>
          <p:cNvSpPr/>
          <p:nvPr/>
        </p:nvSpPr>
        <p:spPr>
          <a:xfrm>
            <a:off x="6222539" y="5117926"/>
            <a:ext cx="2563009" cy="369332"/>
          </a:xfrm>
          <a:prstGeom prst="rect">
            <a:avLst/>
          </a:prstGeom>
        </p:spPr>
        <p:txBody>
          <a:bodyPr wrap="none">
            <a:spAutoFit/>
          </a:bodyPr>
          <a:lstStyle/>
          <a:p>
            <a:r>
              <a:rPr lang="en-US" altLang="zh-TW" dirty="0"/>
              <a:t>Mouse activity detection </a:t>
            </a:r>
            <a:endParaRPr lang="zh-TW" altLang="en-US" dirty="0"/>
          </a:p>
        </p:txBody>
      </p:sp>
      <p:sp>
        <p:nvSpPr>
          <p:cNvPr id="3" name="投影片編號版面配置區 2"/>
          <p:cNvSpPr>
            <a:spLocks noGrp="1"/>
          </p:cNvSpPr>
          <p:nvPr>
            <p:ph type="sldNum" sz="quarter" idx="12"/>
          </p:nvPr>
        </p:nvSpPr>
        <p:spPr/>
        <p:txBody>
          <a:bodyPr/>
          <a:lstStyle/>
          <a:p>
            <a:fld id="{B82C815F-8BC1-4C68-A91B-AD684105D6BE}" type="slidenum">
              <a:rPr lang="zh-TW" altLang="en-US" smtClean="0"/>
              <a:t>51</a:t>
            </a:fld>
            <a:endParaRPr lang="zh-TW" altLang="en-US"/>
          </a:p>
        </p:txBody>
      </p:sp>
      <mc:AlternateContent xmlns:mc="http://schemas.openxmlformats.org/markup-compatibility/2006">
        <mc:Choice xmlns:p14="http://schemas.microsoft.com/office/powerpoint/2010/main" Requires="p14">
          <p:contentPart p14:bwMode="auto" r:id="rId4">
            <p14:nvContentPartPr>
              <p14:cNvPr id="8" name="筆跡 7"/>
              <p14:cNvContentPartPr/>
              <p14:nvPr/>
            </p14:nvContentPartPr>
            <p14:xfrm>
              <a:off x="1281240" y="1728720"/>
              <a:ext cx="2737080" cy="4399920"/>
            </p14:xfrm>
          </p:contentPart>
        </mc:Choice>
        <mc:Fallback>
          <p:pic>
            <p:nvPicPr>
              <p:cNvPr id="8" name="筆跡 7"/>
              <p:cNvPicPr/>
              <p:nvPr/>
            </p:nvPicPr>
            <p:blipFill>
              <a:blip r:embed="rId5"/>
              <a:stretch>
                <a:fillRect/>
              </a:stretch>
            </p:blipFill>
            <p:spPr>
              <a:xfrm>
                <a:off x="1276200" y="1721160"/>
                <a:ext cx="2751840" cy="4415040"/>
              </a:xfrm>
              <a:prstGeom prst="rect">
                <a:avLst/>
              </a:prstGeom>
            </p:spPr>
          </p:pic>
        </mc:Fallback>
      </mc:AlternateContent>
    </p:spTree>
    <p:extLst>
      <p:ext uri="{BB962C8B-B14F-4D97-AF65-F5344CB8AC3E}">
        <p14:creationId xmlns:p14="http://schemas.microsoft.com/office/powerpoint/2010/main" val="271097203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a:t>User Behavior Tracking </a:t>
            </a:r>
          </a:p>
        </p:txBody>
      </p:sp>
      <p:sp>
        <p:nvSpPr>
          <p:cNvPr id="3" name="內容版面配置區 2"/>
          <p:cNvSpPr>
            <a:spLocks noGrp="1"/>
          </p:cNvSpPr>
          <p:nvPr>
            <p:ph idx="1"/>
          </p:nvPr>
        </p:nvSpPr>
        <p:spPr>
          <a:xfrm>
            <a:off x="628650" y="1520687"/>
            <a:ext cx="7886700" cy="4656276"/>
          </a:xfrm>
        </p:spPr>
        <p:txBody>
          <a:bodyPr>
            <a:noAutofit/>
          </a:bodyPr>
          <a:lstStyle/>
          <a:p>
            <a:r>
              <a:rPr lang="en-US" altLang="zh-TW" sz="3200" dirty="0"/>
              <a:t>T</a:t>
            </a:r>
            <a:r>
              <a:rPr lang="en-US" altLang="zh-TW" sz="3200" dirty="0" smtClean="0"/>
              <a:t>he </a:t>
            </a:r>
            <a:r>
              <a:rPr lang="en-US" altLang="zh-TW" sz="3200" dirty="0"/>
              <a:t>techniques presented here can enable any malicious website to monitor the concurrent web activities of its users. The attack can be bolstered by more indicators, such as memory </a:t>
            </a:r>
            <a:r>
              <a:rPr lang="en-US" altLang="zh-TW" sz="3200" dirty="0" smtClean="0"/>
              <a:t>allocations, </a:t>
            </a:r>
            <a:r>
              <a:rPr lang="en-US" altLang="zh-TW" sz="3200" dirty="0"/>
              <a:t>DOM layout events, disk writes and so on. </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52</a:t>
            </a:fld>
            <a:endParaRPr lang="zh-TW" altLang="en-US"/>
          </a:p>
        </p:txBody>
      </p:sp>
    </p:spTree>
    <p:extLst>
      <p:ext uri="{BB962C8B-B14F-4D97-AF65-F5344CB8AC3E}">
        <p14:creationId xmlns:p14="http://schemas.microsoft.com/office/powerpoint/2010/main" val="180839243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smtClean="0"/>
              <a:t>Conclusion</a:t>
            </a:r>
            <a:endParaRPr lang="zh-TW" altLang="en-US" dirty="0"/>
          </a:p>
        </p:txBody>
      </p:sp>
      <p:sp>
        <p:nvSpPr>
          <p:cNvPr id="3" name="內容版面配置區 2"/>
          <p:cNvSpPr>
            <a:spLocks noGrp="1"/>
          </p:cNvSpPr>
          <p:nvPr>
            <p:ph idx="1"/>
          </p:nvPr>
        </p:nvSpPr>
        <p:spPr>
          <a:xfrm>
            <a:off x="628650" y="1520687"/>
            <a:ext cx="7886700" cy="4656276"/>
          </a:xfrm>
        </p:spPr>
        <p:txBody>
          <a:bodyPr>
            <a:normAutofit/>
          </a:bodyPr>
          <a:lstStyle/>
          <a:p>
            <a:r>
              <a:rPr lang="en-US" altLang="zh-TW" sz="3200" dirty="0"/>
              <a:t>This work shows that side-channel attacks have a much wider reach than previously expected. Instead of being relevant only for very specific attacker scenarios, the attack proposed here can be mounted against most computers connected to the Internet.</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53</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2139480" y="4248000"/>
              <a:ext cx="4196520" cy="765360"/>
            </p14:xfrm>
          </p:contentPart>
        </mc:Choice>
        <mc:Fallback>
          <p:pic>
            <p:nvPicPr>
              <p:cNvPr id="5" name="筆跡 4"/>
              <p:cNvPicPr/>
              <p:nvPr/>
            </p:nvPicPr>
            <p:blipFill>
              <a:blip r:embed="rId3"/>
              <a:stretch>
                <a:fillRect/>
              </a:stretch>
            </p:blipFill>
            <p:spPr>
              <a:xfrm>
                <a:off x="2133000" y="4239720"/>
                <a:ext cx="4211640" cy="778680"/>
              </a:xfrm>
              <a:prstGeom prst="rect">
                <a:avLst/>
              </a:prstGeom>
            </p:spPr>
          </p:pic>
        </mc:Fallback>
      </mc:AlternateContent>
    </p:spTree>
    <p:extLst>
      <p:ext uri="{BB962C8B-B14F-4D97-AF65-F5344CB8AC3E}">
        <p14:creationId xmlns:p14="http://schemas.microsoft.com/office/powerpoint/2010/main" val="123531210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smtClean="0"/>
              <a:t>Conclusion</a:t>
            </a:r>
            <a:endParaRPr lang="zh-TW" altLang="en-US" dirty="0"/>
          </a:p>
        </p:txBody>
      </p:sp>
      <p:sp>
        <p:nvSpPr>
          <p:cNvPr id="3" name="內容版面配置區 2"/>
          <p:cNvSpPr>
            <a:spLocks noGrp="1"/>
          </p:cNvSpPr>
          <p:nvPr>
            <p:ph idx="1"/>
          </p:nvPr>
        </p:nvSpPr>
        <p:spPr>
          <a:xfrm>
            <a:off x="628650" y="1520687"/>
            <a:ext cx="7886700" cy="4656276"/>
          </a:xfrm>
        </p:spPr>
        <p:txBody>
          <a:bodyPr>
            <a:normAutofit fontScale="92500" lnSpcReduction="10000"/>
          </a:bodyPr>
          <a:lstStyle/>
          <a:p>
            <a:r>
              <a:rPr lang="en-US" altLang="zh-TW" sz="3200" dirty="0" smtClean="0"/>
              <a:t>Our </a:t>
            </a:r>
            <a:r>
              <a:rPr lang="en-US" altLang="zh-TW" sz="3200" dirty="0"/>
              <a:t>attack requires a personal computer powered by an Intel CPU based on the Sandy Bridge, Ivy Bridge, </a:t>
            </a:r>
            <a:r>
              <a:rPr lang="en-US" altLang="zh-TW" sz="3200" dirty="0" err="1"/>
              <a:t>Haswell</a:t>
            </a:r>
            <a:r>
              <a:rPr lang="en-US" altLang="zh-TW" sz="3200" dirty="0"/>
              <a:t> or </a:t>
            </a:r>
            <a:r>
              <a:rPr lang="en-US" altLang="zh-TW" sz="3200" dirty="0" err="1"/>
              <a:t>Broadwell</a:t>
            </a:r>
            <a:r>
              <a:rPr lang="en-US" altLang="zh-TW" sz="3200" dirty="0"/>
              <a:t> micro-architectures. According to data from IDC, more than </a:t>
            </a:r>
            <a:r>
              <a:rPr lang="en-US" altLang="zh-TW" sz="3200" dirty="0">
                <a:solidFill>
                  <a:srgbClr val="FF0000"/>
                </a:solidFill>
              </a:rPr>
              <a:t>80% of all PCs </a:t>
            </a:r>
            <a:r>
              <a:rPr lang="en-US" altLang="zh-TW" sz="3200" dirty="0"/>
              <a:t>sold after 2011 satisfy this requirement</a:t>
            </a:r>
            <a:r>
              <a:rPr lang="en-US" altLang="zh-TW" sz="3200" dirty="0" smtClean="0"/>
              <a:t>.</a:t>
            </a:r>
          </a:p>
          <a:p>
            <a:r>
              <a:rPr lang="en-US" altLang="zh-TW" sz="3200" dirty="0"/>
              <a:t>We furthermore assume that the user is using a web browser which supports </a:t>
            </a:r>
            <a:r>
              <a:rPr lang="en-US" altLang="zh-TW" sz="3200" dirty="0" smtClean="0"/>
              <a:t>the </a:t>
            </a:r>
            <a:r>
              <a:rPr lang="en-US" altLang="zh-TW" sz="3200" dirty="0"/>
              <a:t>High Resolution Time API and the Typed Arrays </a:t>
            </a:r>
            <a:r>
              <a:rPr lang="en-US" altLang="zh-TW" sz="3200" dirty="0" smtClean="0"/>
              <a:t>specification, more </a:t>
            </a:r>
            <a:r>
              <a:rPr lang="en-US" altLang="zh-TW" sz="3200" dirty="0"/>
              <a:t>than </a:t>
            </a:r>
            <a:r>
              <a:rPr lang="en-US" altLang="zh-TW" sz="3200" dirty="0">
                <a:solidFill>
                  <a:srgbClr val="FF0000"/>
                </a:solidFill>
              </a:rPr>
              <a:t>80% </a:t>
            </a:r>
            <a:r>
              <a:rPr lang="en-US" altLang="zh-TW" sz="3200" dirty="0"/>
              <a:t>of desktop browsers in use today are vulnerable to the attack we describe.</a:t>
            </a:r>
            <a:endParaRPr lang="zh-TW" altLang="en-US" sz="32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54</a:t>
            </a:fld>
            <a:endParaRPr lang="zh-TW" altLang="en-US"/>
          </a:p>
        </p:txBody>
      </p:sp>
    </p:spTree>
    <p:extLst>
      <p:ext uri="{BB962C8B-B14F-4D97-AF65-F5344CB8AC3E}">
        <p14:creationId xmlns:p14="http://schemas.microsoft.com/office/powerpoint/2010/main" val="416481208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a:bodyPr>
          <a:lstStyle/>
          <a:p>
            <a:r>
              <a:rPr lang="en-US" altLang="zh-TW" dirty="0" smtClean="0"/>
              <a:t>Conclusion</a:t>
            </a:r>
            <a:endParaRPr lang="zh-TW" altLang="en-US" dirty="0"/>
          </a:p>
        </p:txBody>
      </p:sp>
      <p:sp>
        <p:nvSpPr>
          <p:cNvPr id="3" name="內容版面配置區 2"/>
          <p:cNvSpPr>
            <a:spLocks noGrp="1"/>
          </p:cNvSpPr>
          <p:nvPr>
            <p:ph idx="1"/>
          </p:nvPr>
        </p:nvSpPr>
        <p:spPr>
          <a:xfrm>
            <a:off x="628650" y="1520687"/>
            <a:ext cx="7886700" cy="4656276"/>
          </a:xfrm>
        </p:spPr>
        <p:txBody>
          <a:bodyPr>
            <a:normAutofit/>
          </a:bodyPr>
          <a:lstStyle/>
          <a:p>
            <a:r>
              <a:rPr lang="en-US" altLang="zh-TW" sz="3200" dirty="0" smtClean="0"/>
              <a:t>Possible </a:t>
            </a:r>
            <a:r>
              <a:rPr lang="en-US" altLang="zh-TW" sz="3200" dirty="0"/>
              <a:t>countermeasures to our </a:t>
            </a:r>
            <a:r>
              <a:rPr lang="en-US" altLang="zh-TW" sz="3200" dirty="0" smtClean="0"/>
              <a:t>attack:</a:t>
            </a:r>
          </a:p>
          <a:p>
            <a:pPr lvl="1"/>
            <a:r>
              <a:rPr lang="en-US" altLang="zh-TW" sz="2800" dirty="0"/>
              <a:t>On the micro-architectural level, changes to the way physical memory addresses are mapped to cache lines will severely confound our </a:t>
            </a:r>
            <a:r>
              <a:rPr lang="en-US" altLang="zh-TW" sz="2800" dirty="0" smtClean="0"/>
              <a:t>attack.</a:t>
            </a:r>
          </a:p>
          <a:p>
            <a:pPr lvl="1"/>
            <a:r>
              <a:rPr lang="en-US" altLang="zh-TW" sz="2800" dirty="0"/>
              <a:t>On the </a:t>
            </a:r>
            <a:r>
              <a:rPr lang="en-US" altLang="zh-TW" sz="2800" dirty="0" err="1"/>
              <a:t>Javascript</a:t>
            </a:r>
            <a:r>
              <a:rPr lang="en-US" altLang="zh-TW" sz="2800" dirty="0"/>
              <a:t> level, </a:t>
            </a:r>
            <a:r>
              <a:rPr lang="en-US" altLang="zh-TW" sz="2800" dirty="0" smtClean="0"/>
              <a:t>a </a:t>
            </a:r>
            <a:r>
              <a:rPr lang="en-US" altLang="zh-TW" sz="2800" dirty="0"/>
              <a:t>possible stopgap measure would be to restrict access to this timer to applications which gain the user’s consent (for example, by displaying a confirmation window</a:t>
            </a:r>
            <a:r>
              <a:rPr lang="en-US" altLang="zh-TW" sz="2800" dirty="0" smtClean="0"/>
              <a:t>).</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55</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3116880" y="3107880"/>
              <a:ext cx="5974200" cy="2305440"/>
            </p14:xfrm>
          </p:contentPart>
        </mc:Choice>
        <mc:Fallback>
          <p:pic>
            <p:nvPicPr>
              <p:cNvPr id="5" name="筆跡 4"/>
              <p:cNvPicPr/>
              <p:nvPr/>
            </p:nvPicPr>
            <p:blipFill>
              <a:blip r:embed="rId3"/>
              <a:stretch>
                <a:fillRect/>
              </a:stretch>
            </p:blipFill>
            <p:spPr>
              <a:xfrm>
                <a:off x="3112920" y="3103920"/>
                <a:ext cx="5987160" cy="2314800"/>
              </a:xfrm>
              <a:prstGeom prst="rect">
                <a:avLst/>
              </a:prstGeom>
            </p:spPr>
          </p:pic>
        </mc:Fallback>
      </mc:AlternateContent>
    </p:spTree>
    <p:extLst>
      <p:ext uri="{BB962C8B-B14F-4D97-AF65-F5344CB8AC3E}">
        <p14:creationId xmlns:p14="http://schemas.microsoft.com/office/powerpoint/2010/main" val="348572303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en-US" altLang="zh-TW" dirty="0" smtClean="0"/>
              <a:t>Thanks </a:t>
            </a:r>
            <a:r>
              <a:rPr lang="en-US" altLang="zh-TW" smtClean="0"/>
              <a:t>for listening</a:t>
            </a:r>
            <a:endParaRPr lang="zh-TW" altLang="en-US"/>
          </a:p>
        </p:txBody>
      </p:sp>
      <p:sp>
        <p:nvSpPr>
          <p:cNvPr id="3" name="副標題 2"/>
          <p:cNvSpPr>
            <a:spLocks noGrp="1"/>
          </p:cNvSpPr>
          <p:nvPr>
            <p:ph type="subTitle" idx="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56</a:t>
            </a:fld>
            <a:endParaRPr lang="zh-TW" altLang="en-US"/>
          </a:p>
        </p:txBody>
      </p:sp>
    </p:spTree>
    <p:extLst>
      <p:ext uri="{BB962C8B-B14F-4D97-AF65-F5344CB8AC3E}">
        <p14:creationId xmlns:p14="http://schemas.microsoft.com/office/powerpoint/2010/main" val="27501676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lstStyle/>
          <a:p>
            <a:r>
              <a:rPr lang="en-US" altLang="zh-TW" dirty="0" smtClean="0"/>
              <a:t>Introduction</a:t>
            </a:r>
            <a:endParaRPr lang="zh-TW" altLang="en-US"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a:t>For our attacks we </a:t>
            </a:r>
            <a:r>
              <a:rPr lang="en-US" altLang="zh-TW" sz="3200" dirty="0" smtClean="0"/>
              <a:t>assume: </a:t>
            </a:r>
          </a:p>
          <a:p>
            <a:pPr lvl="1"/>
            <a:r>
              <a:rPr lang="en-US" altLang="zh-TW" sz="2800" dirty="0"/>
              <a:t>T</a:t>
            </a:r>
            <a:r>
              <a:rPr lang="en-US" altLang="zh-TW" sz="2800" dirty="0" smtClean="0"/>
              <a:t>he </a:t>
            </a:r>
            <a:r>
              <a:rPr lang="en-US" altLang="zh-TW" sz="2800" dirty="0"/>
              <a:t>victim is using a personal computer powered by a late-model Intel CPU. </a:t>
            </a:r>
            <a:endParaRPr lang="en-US" altLang="zh-TW" sz="2800" dirty="0" smtClean="0"/>
          </a:p>
          <a:p>
            <a:pPr lvl="1"/>
            <a:r>
              <a:rPr lang="en-US" altLang="zh-TW" sz="2800" dirty="0"/>
              <a:t>T</a:t>
            </a:r>
            <a:r>
              <a:rPr lang="en-US" altLang="zh-TW" sz="2800" dirty="0" smtClean="0"/>
              <a:t>he </a:t>
            </a:r>
            <a:r>
              <a:rPr lang="en-US" altLang="zh-TW" sz="2800" dirty="0"/>
              <a:t>user is accessing the web through a browser with comprehensive HTML5 support</a:t>
            </a:r>
            <a:r>
              <a:rPr lang="en-US" altLang="zh-TW" sz="2800" dirty="0" smtClean="0"/>
              <a:t>.</a:t>
            </a:r>
          </a:p>
          <a:p>
            <a:pPr lvl="1"/>
            <a:r>
              <a:rPr lang="en-US" altLang="zh-TW" sz="2800" dirty="0"/>
              <a:t>The victim is coerced to view a webpage containing an controlled element such as an advertisement. </a:t>
            </a:r>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6</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2579760" y="2770920"/>
              <a:ext cx="2881800" cy="2192760"/>
            </p14:xfrm>
          </p:contentPart>
        </mc:Choice>
        <mc:Fallback>
          <p:pic>
            <p:nvPicPr>
              <p:cNvPr id="5" name="筆跡 4"/>
              <p:cNvPicPr/>
              <p:nvPr/>
            </p:nvPicPr>
            <p:blipFill>
              <a:blip r:embed="rId3"/>
              <a:stretch>
                <a:fillRect/>
              </a:stretch>
            </p:blipFill>
            <p:spPr>
              <a:xfrm>
                <a:off x="2572920" y="2763720"/>
                <a:ext cx="2896200" cy="2211480"/>
              </a:xfrm>
              <a:prstGeom prst="rect">
                <a:avLst/>
              </a:prstGeom>
            </p:spPr>
          </p:pic>
        </mc:Fallback>
      </mc:AlternateContent>
    </p:spTree>
    <p:extLst>
      <p:ext uri="{BB962C8B-B14F-4D97-AF65-F5344CB8AC3E}">
        <p14:creationId xmlns:p14="http://schemas.microsoft.com/office/powerpoint/2010/main" val="36327645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fontScale="90000"/>
          </a:bodyPr>
          <a:lstStyle/>
          <a:p>
            <a:r>
              <a:rPr lang="en-US" altLang="zh-TW" dirty="0"/>
              <a:t>Background - </a:t>
            </a:r>
            <a:r>
              <a:rPr lang="en-US" altLang="zh-TW" sz="3100" dirty="0"/>
              <a:t>Architecture of Modern Intel CPUs</a:t>
            </a:r>
            <a:endParaRPr lang="zh-TW" altLang="en-US" sz="3100"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smtClean="0"/>
              <a:t>The </a:t>
            </a:r>
            <a:r>
              <a:rPr lang="en-US" altLang="zh-TW" sz="3200" dirty="0"/>
              <a:t>cache memory is typically arranged in a cache hierarchy, with a series of progressively larger and slower memory elements being placed in levels between the CPU and the RAM.</a:t>
            </a:r>
            <a:endParaRPr lang="zh-TW" altLang="en-US" sz="3200"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9140" y="3314119"/>
            <a:ext cx="6445720" cy="3364977"/>
          </a:xfrm>
          <a:prstGeom prst="rect">
            <a:avLst/>
          </a:prstGeom>
        </p:spPr>
      </p:pic>
      <p:sp>
        <p:nvSpPr>
          <p:cNvPr id="5" name="矩形 4"/>
          <p:cNvSpPr/>
          <p:nvPr/>
        </p:nvSpPr>
        <p:spPr>
          <a:xfrm>
            <a:off x="2011106" y="6266415"/>
            <a:ext cx="5121787" cy="461665"/>
          </a:xfrm>
          <a:prstGeom prst="rect">
            <a:avLst/>
          </a:prstGeom>
        </p:spPr>
        <p:txBody>
          <a:bodyPr wrap="none">
            <a:spAutoFit/>
          </a:bodyPr>
          <a:lstStyle/>
          <a:p>
            <a:r>
              <a:rPr lang="en-US" altLang="zh-TW" sz="2400" b="1" dirty="0"/>
              <a:t>The Intel Ivy Bridge Cache Architecture</a:t>
            </a:r>
            <a:endParaRPr lang="zh-TW" altLang="en-US" sz="2400" b="1" dirty="0"/>
          </a:p>
        </p:txBody>
      </p:sp>
      <p:sp>
        <p:nvSpPr>
          <p:cNvPr id="6" name="投影片編號版面配置區 5"/>
          <p:cNvSpPr>
            <a:spLocks noGrp="1"/>
          </p:cNvSpPr>
          <p:nvPr>
            <p:ph type="sldNum" sz="quarter" idx="12"/>
          </p:nvPr>
        </p:nvSpPr>
        <p:spPr/>
        <p:txBody>
          <a:bodyPr/>
          <a:lstStyle/>
          <a:p>
            <a:fld id="{B82C815F-8BC1-4C68-A91B-AD684105D6BE}" type="slidenum">
              <a:rPr lang="zh-TW" altLang="en-US" smtClean="0"/>
              <a:t>7</a:t>
            </a:fld>
            <a:endParaRPr lang="zh-TW" altLang="en-US"/>
          </a:p>
        </p:txBody>
      </p:sp>
      <mc:AlternateContent xmlns:mc="http://schemas.openxmlformats.org/markup-compatibility/2006">
        <mc:Choice xmlns:p14="http://schemas.microsoft.com/office/powerpoint/2010/main" Requires="p14">
          <p:contentPart p14:bwMode="auto" r:id="rId3">
            <p14:nvContentPartPr>
              <p14:cNvPr id="7" name="筆跡 6"/>
              <p14:cNvContentPartPr/>
              <p14:nvPr/>
            </p14:nvContentPartPr>
            <p14:xfrm>
              <a:off x="8639640" y="5262480"/>
              <a:ext cx="18360" cy="7920"/>
            </p14:xfrm>
          </p:contentPart>
        </mc:Choice>
        <mc:Fallback>
          <p:pic>
            <p:nvPicPr>
              <p:cNvPr id="7" name="筆跡 6"/>
              <p:cNvPicPr/>
              <p:nvPr/>
            </p:nvPicPr>
            <p:blipFill>
              <a:blip r:embed="rId4"/>
              <a:stretch>
                <a:fillRect/>
              </a:stretch>
            </p:blipFill>
            <p:spPr>
              <a:xfrm>
                <a:off x="8630640" y="5251680"/>
                <a:ext cx="38160" cy="27720"/>
              </a:xfrm>
              <a:prstGeom prst="rect">
                <a:avLst/>
              </a:prstGeom>
            </p:spPr>
          </p:pic>
        </mc:Fallback>
      </mc:AlternateContent>
    </p:spTree>
    <p:extLst>
      <p:ext uri="{BB962C8B-B14F-4D97-AF65-F5344CB8AC3E}">
        <p14:creationId xmlns:p14="http://schemas.microsoft.com/office/powerpoint/2010/main" val="24231023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fontScale="90000"/>
          </a:bodyPr>
          <a:lstStyle/>
          <a:p>
            <a:r>
              <a:rPr lang="en-US" altLang="zh-TW" dirty="0"/>
              <a:t>Background - </a:t>
            </a:r>
            <a:r>
              <a:rPr lang="en-US" altLang="zh-TW" sz="3100" dirty="0"/>
              <a:t>Architecture of Modern Intel CPUs</a:t>
            </a:r>
            <a:endParaRPr lang="zh-TW" altLang="en-US" sz="3100"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smtClean="0"/>
              <a:t>If </a:t>
            </a:r>
            <a:r>
              <a:rPr lang="en-US" altLang="zh-TW" sz="3200" dirty="0"/>
              <a:t>the CPU requires an element which is not currently in the cache, </a:t>
            </a:r>
            <a:r>
              <a:rPr lang="en-US" altLang="zh-TW" sz="3200" dirty="0" smtClean="0"/>
              <a:t>known as </a:t>
            </a:r>
            <a:r>
              <a:rPr lang="en-US" altLang="zh-TW" sz="3200" dirty="0">
                <a:solidFill>
                  <a:srgbClr val="FF0000"/>
                </a:solidFill>
              </a:rPr>
              <a:t>cache miss</a:t>
            </a:r>
            <a:r>
              <a:rPr lang="en-US" altLang="zh-TW" sz="3200" dirty="0"/>
              <a:t>, </a:t>
            </a:r>
            <a:r>
              <a:rPr lang="en-US" altLang="zh-TW" sz="3200" dirty="0" smtClean="0"/>
              <a:t>then one </a:t>
            </a:r>
            <a:r>
              <a:rPr lang="en-US" altLang="zh-TW" sz="3200" dirty="0"/>
              <a:t>of the elements currently residing in the cache must be evicted to make room for this new element</a:t>
            </a:r>
            <a:r>
              <a:rPr lang="en-US" altLang="zh-TW" sz="3200" dirty="0" smtClean="0"/>
              <a:t>.</a:t>
            </a:r>
          </a:p>
          <a:p>
            <a:r>
              <a:rPr lang="en-US" altLang="zh-TW" sz="3200" dirty="0"/>
              <a:t>The Intel cache micro-architecture is </a:t>
            </a:r>
            <a:r>
              <a:rPr lang="en-US" altLang="zh-TW" sz="3200" dirty="0">
                <a:solidFill>
                  <a:srgbClr val="FF0000"/>
                </a:solidFill>
              </a:rPr>
              <a:t>inclusive</a:t>
            </a:r>
            <a:r>
              <a:rPr lang="en-US" altLang="zh-TW" sz="3200" dirty="0"/>
              <a:t> – all elements in the L1 cache must also exist in the L2 and L3 caches. Conversely, if a memory element is evicted from the L3 cache, it is also immediately evicted from the L2 and L1 cache</a:t>
            </a:r>
            <a:r>
              <a:rPr lang="en-US" altLang="zh-TW" sz="3200" dirty="0" smtClean="0"/>
              <a:t>.</a:t>
            </a:r>
            <a:endParaRPr lang="en-US" altLang="zh-TW" sz="3200" dirty="0"/>
          </a:p>
          <a:p>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8</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3812040" y="3245040"/>
              <a:ext cx="3085560" cy="1703520"/>
            </p14:xfrm>
          </p:contentPart>
        </mc:Choice>
        <mc:Fallback>
          <p:pic>
            <p:nvPicPr>
              <p:cNvPr id="5" name="筆跡 4"/>
              <p:cNvPicPr/>
              <p:nvPr/>
            </p:nvPicPr>
            <p:blipFill>
              <a:blip r:embed="rId3"/>
              <a:stretch>
                <a:fillRect/>
              </a:stretch>
            </p:blipFill>
            <p:spPr>
              <a:xfrm>
                <a:off x="3807720" y="3239640"/>
                <a:ext cx="3097800" cy="1717200"/>
              </a:xfrm>
              <a:prstGeom prst="rect">
                <a:avLst/>
              </a:prstGeom>
            </p:spPr>
          </p:pic>
        </mc:Fallback>
      </mc:AlternateContent>
    </p:spTree>
    <p:extLst>
      <p:ext uri="{BB962C8B-B14F-4D97-AF65-F5344CB8AC3E}">
        <p14:creationId xmlns:p14="http://schemas.microsoft.com/office/powerpoint/2010/main" val="7012828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28650" y="365127"/>
            <a:ext cx="7886700" cy="956778"/>
          </a:xfrm>
        </p:spPr>
        <p:txBody>
          <a:bodyPr>
            <a:normAutofit fontScale="90000"/>
          </a:bodyPr>
          <a:lstStyle/>
          <a:p>
            <a:r>
              <a:rPr lang="en-US" altLang="zh-TW" dirty="0"/>
              <a:t>Background - </a:t>
            </a:r>
            <a:r>
              <a:rPr lang="en-US" altLang="zh-TW" sz="3100" dirty="0"/>
              <a:t>Architecture of Modern Intel CPUs</a:t>
            </a:r>
            <a:endParaRPr lang="zh-TW" altLang="en-US" sz="3100" dirty="0"/>
          </a:p>
        </p:txBody>
      </p:sp>
      <p:sp>
        <p:nvSpPr>
          <p:cNvPr id="3" name="內容版面配置區 2"/>
          <p:cNvSpPr>
            <a:spLocks noGrp="1"/>
          </p:cNvSpPr>
          <p:nvPr>
            <p:ph idx="1"/>
          </p:nvPr>
        </p:nvSpPr>
        <p:spPr>
          <a:xfrm>
            <a:off x="628649" y="1520687"/>
            <a:ext cx="8256933" cy="4656276"/>
          </a:xfrm>
        </p:spPr>
        <p:txBody>
          <a:bodyPr>
            <a:noAutofit/>
          </a:bodyPr>
          <a:lstStyle/>
          <a:p>
            <a:r>
              <a:rPr lang="en-US" altLang="zh-TW" sz="3200" dirty="0" smtClean="0"/>
              <a:t>This </a:t>
            </a:r>
            <a:r>
              <a:rPr lang="en-US" altLang="zh-TW" sz="3200" dirty="0"/>
              <a:t>report focusses on the </a:t>
            </a:r>
            <a:r>
              <a:rPr lang="en-US" altLang="zh-TW" sz="3200" dirty="0" smtClean="0"/>
              <a:t>L3 </a:t>
            </a:r>
            <a:r>
              <a:rPr lang="en-US" altLang="zh-TW" sz="3200" dirty="0"/>
              <a:t>cache, </a:t>
            </a:r>
            <a:r>
              <a:rPr lang="en-US" altLang="zh-TW" sz="3200" dirty="0" smtClean="0"/>
              <a:t>the </a:t>
            </a:r>
            <a:r>
              <a:rPr lang="en-US" altLang="zh-TW" sz="3200" dirty="0">
                <a:solidFill>
                  <a:srgbClr val="FF0000"/>
                </a:solidFill>
              </a:rPr>
              <a:t>last-level </a:t>
            </a:r>
            <a:r>
              <a:rPr lang="en-US" altLang="zh-TW" sz="3200" dirty="0" smtClean="0">
                <a:solidFill>
                  <a:srgbClr val="FF0000"/>
                </a:solidFill>
              </a:rPr>
              <a:t>cache</a:t>
            </a:r>
            <a:r>
              <a:rPr lang="en-US" altLang="zh-TW" sz="3200" dirty="0" smtClean="0"/>
              <a:t>(</a:t>
            </a:r>
            <a:r>
              <a:rPr lang="en-US" altLang="zh-TW" sz="3200" dirty="0" smtClean="0">
                <a:solidFill>
                  <a:srgbClr val="FF0000"/>
                </a:solidFill>
              </a:rPr>
              <a:t>LLC</a:t>
            </a:r>
            <a:r>
              <a:rPr lang="en-US" altLang="zh-TW" sz="3200" dirty="0"/>
              <a:t>). </a:t>
            </a:r>
            <a:endParaRPr lang="en-US" altLang="zh-TW" sz="3200" dirty="0" smtClean="0"/>
          </a:p>
          <a:p>
            <a:r>
              <a:rPr lang="en-US" altLang="zh-TW" sz="3200" dirty="0" smtClean="0"/>
              <a:t>The </a:t>
            </a:r>
            <a:r>
              <a:rPr lang="en-US" altLang="zh-TW" sz="3200" dirty="0"/>
              <a:t>LLC is divided into </a:t>
            </a:r>
            <a:r>
              <a:rPr lang="en-US" altLang="zh-TW" sz="3200" dirty="0">
                <a:solidFill>
                  <a:srgbClr val="FF0000"/>
                </a:solidFill>
              </a:rPr>
              <a:t>cache sets</a:t>
            </a:r>
            <a:r>
              <a:rPr lang="en-US" altLang="zh-TW" sz="3200" dirty="0"/>
              <a:t>, each covering a fixed subset of the memory space. Each of these cache sets contains several </a:t>
            </a:r>
            <a:r>
              <a:rPr lang="en-US" altLang="zh-TW" sz="3200" dirty="0">
                <a:solidFill>
                  <a:srgbClr val="FF0000"/>
                </a:solidFill>
              </a:rPr>
              <a:t>cache lines</a:t>
            </a:r>
            <a:r>
              <a:rPr lang="en-US" altLang="zh-TW" sz="3200" dirty="0" smtClean="0"/>
              <a:t>.</a:t>
            </a:r>
          </a:p>
          <a:p>
            <a:pPr lvl="1"/>
            <a:r>
              <a:rPr lang="en-US" altLang="zh-TW" sz="2800" dirty="0"/>
              <a:t>For example, the Intel Core i7-3720QM </a:t>
            </a:r>
            <a:r>
              <a:rPr lang="en-US" altLang="zh-TW" sz="2800" dirty="0" smtClean="0"/>
              <a:t>processor includes </a:t>
            </a:r>
            <a:r>
              <a:rPr lang="en-US" altLang="zh-TW" sz="2800" dirty="0"/>
              <a:t>8192 </a:t>
            </a:r>
            <a:r>
              <a:rPr lang="en-US" altLang="zh-TW" sz="2800" dirty="0" smtClean="0"/>
              <a:t>cache </a:t>
            </a:r>
            <a:r>
              <a:rPr lang="en-US" altLang="zh-TW" sz="2800" dirty="0"/>
              <a:t>sets, each of which can hold 12 lines of 64 </a:t>
            </a:r>
            <a:r>
              <a:rPr lang="en-US" altLang="zh-TW" sz="2800" dirty="0" smtClean="0"/>
              <a:t>bytes </a:t>
            </a:r>
            <a:r>
              <a:rPr lang="en-US" altLang="zh-TW" sz="2800" dirty="0"/>
              <a:t>each, giving a total cache size of </a:t>
            </a:r>
            <a:r>
              <a:rPr lang="en-US" altLang="zh-TW" sz="2800" dirty="0" smtClean="0"/>
              <a:t>8192x12x64 = 6MB</a:t>
            </a:r>
            <a:r>
              <a:rPr lang="en-US" altLang="zh-TW" sz="2800" dirty="0"/>
              <a:t>.</a:t>
            </a:r>
          </a:p>
          <a:p>
            <a:endParaRPr lang="zh-TW" altLang="en-US" sz="2800" dirty="0"/>
          </a:p>
        </p:txBody>
      </p:sp>
      <p:sp>
        <p:nvSpPr>
          <p:cNvPr id="4" name="投影片編號版面配置區 3"/>
          <p:cNvSpPr>
            <a:spLocks noGrp="1"/>
          </p:cNvSpPr>
          <p:nvPr>
            <p:ph type="sldNum" sz="quarter" idx="12"/>
          </p:nvPr>
        </p:nvSpPr>
        <p:spPr/>
        <p:txBody>
          <a:bodyPr/>
          <a:lstStyle/>
          <a:p>
            <a:fld id="{B82C815F-8BC1-4C68-A91B-AD684105D6BE}" type="slidenum">
              <a:rPr lang="zh-TW" altLang="en-US" smtClean="0"/>
              <a:t>9</a:t>
            </a:fld>
            <a:endParaRPr lang="zh-TW" altLang="en-US"/>
          </a:p>
        </p:txBody>
      </p:sp>
      <mc:AlternateContent xmlns:mc="http://schemas.openxmlformats.org/markup-compatibility/2006">
        <mc:Choice xmlns:p14="http://schemas.microsoft.com/office/powerpoint/2010/main" Requires="p14">
          <p:contentPart p14:bwMode="auto" r:id="rId2">
            <p14:nvContentPartPr>
              <p14:cNvPr id="5" name="筆跡 4"/>
              <p14:cNvContentPartPr/>
              <p14:nvPr/>
            </p14:nvContentPartPr>
            <p14:xfrm>
              <a:off x="2241360" y="2351880"/>
              <a:ext cx="1284120" cy="297360"/>
            </p14:xfrm>
          </p:contentPart>
        </mc:Choice>
        <mc:Fallback>
          <p:pic>
            <p:nvPicPr>
              <p:cNvPr id="5" name="筆跡 4"/>
              <p:cNvPicPr/>
              <p:nvPr/>
            </p:nvPicPr>
            <p:blipFill>
              <a:blip r:embed="rId3"/>
              <a:stretch>
                <a:fillRect/>
              </a:stretch>
            </p:blipFill>
            <p:spPr>
              <a:xfrm>
                <a:off x="2234160" y="2347200"/>
                <a:ext cx="1298880" cy="307080"/>
              </a:xfrm>
              <a:prstGeom prst="rect">
                <a:avLst/>
              </a:prstGeom>
            </p:spPr>
          </p:pic>
        </mc:Fallback>
      </mc:AlternateContent>
    </p:spTree>
    <p:extLst>
      <p:ext uri="{BB962C8B-B14F-4D97-AF65-F5344CB8AC3E}">
        <p14:creationId xmlns:p14="http://schemas.microsoft.com/office/powerpoint/2010/main" val="14405758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Office 佈景主題">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820</TotalTime>
  <Words>3519</Words>
  <Application>Microsoft Office PowerPoint</Application>
  <PresentationFormat>如螢幕大小 (4:3)</PresentationFormat>
  <Paragraphs>250</Paragraphs>
  <Slides>56</Slides>
  <Notes>3</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56</vt:i4>
      </vt:variant>
    </vt:vector>
  </HeadingPairs>
  <TitlesOfParts>
    <vt:vector size="61" baseType="lpstr">
      <vt:lpstr>新細明體</vt:lpstr>
      <vt:lpstr>Arial</vt:lpstr>
      <vt:lpstr>Calibri</vt:lpstr>
      <vt:lpstr>Calibri Light</vt:lpstr>
      <vt:lpstr>Office 佈景主題</vt:lpstr>
      <vt:lpstr>The Spy in the Sandbox – Practical Cache Attacks in JavaScript</vt:lpstr>
      <vt:lpstr>Outline</vt:lpstr>
      <vt:lpstr>Introduction</vt:lpstr>
      <vt:lpstr>Introduction</vt:lpstr>
      <vt:lpstr>Introduction</vt:lpstr>
      <vt:lpstr>Introduction</vt:lpstr>
      <vt:lpstr>Background - Architecture of Modern Intel CPUs</vt:lpstr>
      <vt:lpstr>Background - Architecture of Modern Intel CPUs</vt:lpstr>
      <vt:lpstr>Background - Architecture of Modern Intel CPUs</vt:lpstr>
      <vt:lpstr>Background - Architecture of Modern Intel CPUs</vt:lpstr>
      <vt:lpstr>Background - Architecture of Modern Intel CPUs</vt:lpstr>
      <vt:lpstr>Background - Cache Attack</vt:lpstr>
      <vt:lpstr>Background - Cache Attack</vt:lpstr>
      <vt:lpstr>Background - Cache Attack</vt:lpstr>
      <vt:lpstr>Background - Cache Attack</vt:lpstr>
      <vt:lpstr>Background - The Web Runtime Environment </vt:lpstr>
      <vt:lpstr>Background - The Web Runtime Environment </vt:lpstr>
      <vt:lpstr>Creating an Eviction Set</vt:lpstr>
      <vt:lpstr>Creating an Eviction Set</vt:lpstr>
      <vt:lpstr>Creating an Eviction Set</vt:lpstr>
      <vt:lpstr>Creating an Eviction Set</vt:lpstr>
      <vt:lpstr>Creating an Eviction Set (?)</vt:lpstr>
      <vt:lpstr>Creating an Eviction Set (?)</vt:lpstr>
      <vt:lpstr>Creating an Eviction Set (?)</vt:lpstr>
      <vt:lpstr>Creating an Eviction Set</vt:lpstr>
      <vt:lpstr>Creating an Eviction Set</vt:lpstr>
      <vt:lpstr>Creating an Eviction Set</vt:lpstr>
      <vt:lpstr>Creating an Eviction Set</vt:lpstr>
      <vt:lpstr>Creating an Eviction Set</vt:lpstr>
      <vt:lpstr>Creating an Eviction Set</vt:lpstr>
      <vt:lpstr>Creating an Eviction Set</vt:lpstr>
      <vt:lpstr>Identifying Interesting Regions in the Cache</vt:lpstr>
      <vt:lpstr>Identifying Interesting Regions in the Cache</vt:lpstr>
      <vt:lpstr>Identifying Interesting Regions in the Cache</vt:lpstr>
      <vt:lpstr>Cache-Based Covert Channel</vt:lpstr>
      <vt:lpstr>Cache-Based Covert Channel</vt:lpstr>
      <vt:lpstr>Cache-Based Covert Channel</vt:lpstr>
      <vt:lpstr>Cache-Based Covert Channel</vt:lpstr>
      <vt:lpstr>Cache-Based Covert Channel</vt:lpstr>
      <vt:lpstr>Cache-Based Covert Channel</vt:lpstr>
      <vt:lpstr>Cache-Based Covert Channel</vt:lpstr>
      <vt:lpstr>Cache-Based Covert Channel</vt:lpstr>
      <vt:lpstr>Cache-Based Covert Channel</vt:lpstr>
      <vt:lpstr>Cache-Based Covert Channel</vt:lpstr>
      <vt:lpstr>User Behavior Tracking </vt:lpstr>
      <vt:lpstr>User Behavior Tracking </vt:lpstr>
      <vt:lpstr>User Behavior Tracking </vt:lpstr>
      <vt:lpstr>User Behavior Tracking </vt:lpstr>
      <vt:lpstr>User Behavior Tracking </vt:lpstr>
      <vt:lpstr>User Behavior Tracking </vt:lpstr>
      <vt:lpstr>User Behavior Tracking </vt:lpstr>
      <vt:lpstr>User Behavior Tracking </vt:lpstr>
      <vt:lpstr>Conclusion</vt:lpstr>
      <vt:lpstr>Conclusion</vt:lpstr>
      <vt:lpstr>Conclusion</vt:lpstr>
      <vt:lpstr>Thanks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Spy in the Sandbox – Practical Cache Attacks in Javascript</dc:title>
  <dc:creator>kenchou</dc:creator>
  <cp:lastModifiedBy>Leo Chen</cp:lastModifiedBy>
  <cp:revision>412</cp:revision>
  <dcterms:created xsi:type="dcterms:W3CDTF">2017-06-16T19:05:35Z</dcterms:created>
  <dcterms:modified xsi:type="dcterms:W3CDTF">2017-06-23T02:10:08Z</dcterms:modified>
</cp:coreProperties>
</file>

<file path=docProps/thumbnail.jpeg>
</file>